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10C93-D620-C51E-2778-C5C3276AA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426DFEB-BF8C-4E9C-B0F5-9C732E1E3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99993A-78B6-8E8A-1426-2EFC333C1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1B57-512A-EE45-90FA-3C4F60EB191F}" type="datetimeFigureOut">
              <a:rPr lang="de-DE" smtClean="0"/>
              <a:t>24.05.23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3C9FC4-CDF8-BB6B-9523-C38934C70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CA4456-2775-F251-1CC2-DF70C1846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ED2DF-1C2D-8441-B5F9-4C25EC954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767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53DCA-A428-3981-E46A-553C99A4B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41EC489-94A7-A51E-B163-EDB5BFB02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1C2C65-6922-1816-30FA-9FC65E3D5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1B57-512A-EE45-90FA-3C4F60EB191F}" type="datetimeFigureOut">
              <a:rPr lang="de-DE" smtClean="0"/>
              <a:t>24.05.23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9860C9-1EAB-0E36-F5BA-3A5D326CE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5B975C-D6E3-D01E-0996-776DEBB0A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ED2DF-1C2D-8441-B5F9-4C25EC954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121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D11ECD9-9D63-0F2E-3F8B-C23B5A9017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997306F-DCB1-963E-8AF7-0DE636CB84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689C03-BCF5-5402-A769-29D7017ED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1B57-512A-EE45-90FA-3C4F60EB191F}" type="datetimeFigureOut">
              <a:rPr lang="de-DE" smtClean="0"/>
              <a:t>24.05.23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93BDD1-4BB2-B2C6-B279-4A6A0AC02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6E9C72-FF95-8025-F800-C862CF880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ED2DF-1C2D-8441-B5F9-4C25EC954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4877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386423-2BEB-981F-5364-E1E9574D2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992CF7-D395-B6AE-EFE2-13F3FE93B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E4B1F1-BD83-3080-1506-A8007F863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1B57-512A-EE45-90FA-3C4F60EB191F}" type="datetimeFigureOut">
              <a:rPr lang="de-DE" smtClean="0"/>
              <a:t>24.05.23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09CFBC-31A1-9B11-19EB-19C1AB8E7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1CD0B2-A851-6047-CFD0-A6903620A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ED2DF-1C2D-8441-B5F9-4C25EC954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0832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2810F2-56B0-E149-48F8-26B32605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0C1F92-4E87-A0F3-5B18-78D32D95C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0B4E05-9E13-97AC-3A83-41938FC08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1B57-512A-EE45-90FA-3C4F60EB191F}" type="datetimeFigureOut">
              <a:rPr lang="de-DE" smtClean="0"/>
              <a:t>24.05.23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8067FD-BBBF-5B81-366F-4614D9EF8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1613F6-8772-4A23-ABBB-42DC417B3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ED2DF-1C2D-8441-B5F9-4C25EC954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81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8A5060-ABCC-6155-359F-F96F0A863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F3A8FF-26D7-F882-90F8-C0A832C6F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D3D1FE-E061-9633-A22B-916693735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F0B8146-3455-53E3-9EB0-F808BADAC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1B57-512A-EE45-90FA-3C4F60EB191F}" type="datetimeFigureOut">
              <a:rPr lang="de-DE" smtClean="0"/>
              <a:t>24.05.23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EEB2804-EB81-6251-C497-D0BDDE7AF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60E3570-0113-A41B-60F8-ED6155FFE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ED2DF-1C2D-8441-B5F9-4C25EC954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113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2E773B-72AB-B7D0-3347-19E7E51A5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16B1C04-01E4-CFE4-67D8-297984C6B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8FE8D95-D7F0-1820-55FA-0863DFEB2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73A204-9540-AD8A-DC36-D31D363D2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74FD4B1-2259-3283-09D5-9271C4A340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E6FF602-6780-C6D0-8437-5D624A76D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1B57-512A-EE45-90FA-3C4F60EB191F}" type="datetimeFigureOut">
              <a:rPr lang="de-DE" smtClean="0"/>
              <a:t>24.05.23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B52B295-718E-BE1F-B6DF-62C41ECE1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066C247-2BF0-37E1-4510-7157BEA14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ED2DF-1C2D-8441-B5F9-4C25EC954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262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B84FB1-1987-1298-DA99-062591DE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30FECA-C3EC-88A4-D515-A4A8061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1B57-512A-EE45-90FA-3C4F60EB191F}" type="datetimeFigureOut">
              <a:rPr lang="de-DE" smtClean="0"/>
              <a:t>24.05.23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E51A533-B22C-50ED-EF17-E8DD10C9A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8B82D24-A0CB-DC22-7D27-9B344EC8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ED2DF-1C2D-8441-B5F9-4C25EC954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6743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14A551-A48C-285F-5FFD-B1884C764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1B57-512A-EE45-90FA-3C4F60EB191F}" type="datetimeFigureOut">
              <a:rPr lang="de-DE" smtClean="0"/>
              <a:t>24.05.23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ED024E3-F6D9-FC1E-30DB-A6E21371C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DB945C3-BB2B-9373-D66D-673A9A181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ED2DF-1C2D-8441-B5F9-4C25EC954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981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CCD10E-3E39-B345-685F-2C84AC5FE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B97AB3-D3DA-A6B2-0699-7F6B318F4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9C95306-991F-E5F2-718D-143571EFD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3F0E5B-A2BB-64A2-2B9B-8D43C4963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1B57-512A-EE45-90FA-3C4F60EB191F}" type="datetimeFigureOut">
              <a:rPr lang="de-DE" smtClean="0"/>
              <a:t>24.05.23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131C7B3-5507-9F14-EFB0-8122D075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A9207C8-CC08-D316-411A-78FF21DFF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ED2DF-1C2D-8441-B5F9-4C25EC954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63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01A79F-A332-8837-79E1-649AD26E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9C30DB1-40B1-09D3-A939-0A612B43C9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1FC5E1F-4370-6929-32D2-7CFF29760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E8EFDB8-AB20-4962-029A-37DE665B2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1B57-512A-EE45-90FA-3C4F60EB191F}" type="datetimeFigureOut">
              <a:rPr lang="de-DE" smtClean="0"/>
              <a:t>24.05.23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B053D61-2588-574B-BA2F-8A7B913C5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BCBA4E7-0FF4-D099-F16B-882F711A5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ED2DF-1C2D-8441-B5F9-4C25EC954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611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4075E5D-3AE0-2410-026A-3122C20F1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3105A5-6E55-C180-34C7-A4F77A985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53BBF2-D841-F8AB-1235-68AB4AB094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61B57-512A-EE45-90FA-3C4F60EB191F}" type="datetimeFigureOut">
              <a:rPr lang="de-DE" smtClean="0"/>
              <a:t>24.05.23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70D81C-78F4-6D00-F17D-B8693C6EC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3846E4-F797-1AD4-AA9A-948FB0D02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ED2DF-1C2D-8441-B5F9-4C25EC954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538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17B58F-EEAA-D0DD-C711-44486BDCF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200"/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C5458B36-18EA-8A21-186B-BF46437C14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1" r="1" b="13107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390353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69E89FDF-EE26-D865-62DD-CC9D05B51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15" r="-1" b="30498"/>
          <a:stretch/>
        </p:blipFill>
        <p:spPr>
          <a:xfrm>
            <a:off x="838200" y="233807"/>
            <a:ext cx="10468866" cy="588873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45772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 2013–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F3C89DE4A149B49B098AF396FEB1969" ma:contentTypeVersion="14" ma:contentTypeDescription="Ein neues Dokument erstellen." ma:contentTypeScope="" ma:versionID="8626bc3f6dcf15fdd1653fc75cca24d0">
  <xsd:schema xmlns:xsd="http://www.w3.org/2001/XMLSchema" xmlns:xs="http://www.w3.org/2001/XMLSchema" xmlns:p="http://schemas.microsoft.com/office/2006/metadata/properties" xmlns:ns2="1e2e507d-13c8-44d5-a182-8841e9b9b1f5" xmlns:ns3="cae66476-2ca0-45d2-9617-f3f8c2b98726" targetNamespace="http://schemas.microsoft.com/office/2006/metadata/properties" ma:root="true" ma:fieldsID="4c3788acd3ef412ec61b7d2598abed05" ns2:_="" ns3:_="">
    <xsd:import namespace="1e2e507d-13c8-44d5-a182-8841e9b9b1f5"/>
    <xsd:import namespace="cae66476-2ca0-45d2-9617-f3f8c2b987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2e507d-13c8-44d5-a182-8841e9b9b1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c1a3ff8-62a8-487f-a730-e98623db86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66476-2ca0-45d2-9617-f3f8c2b9872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07d7fc4-cd26-4fff-8fdf-5b6a1667e651}" ma:internalName="TaxCatchAll" ma:showField="CatchAllData" ma:web="cae66476-2ca0-45d2-9617-f3f8c2b987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e66476-2ca0-45d2-9617-f3f8c2b98726" xsi:nil="true"/>
    <lcf76f155ced4ddcb4097134ff3c332f xmlns="1e2e507d-13c8-44d5-a182-8841e9b9b1f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B44A512-4FF7-4EBE-991B-4E7651BFA3CB}"/>
</file>

<file path=customXml/itemProps2.xml><?xml version="1.0" encoding="utf-8"?>
<ds:datastoreItem xmlns:ds="http://schemas.openxmlformats.org/officeDocument/2006/customXml" ds:itemID="{AA3118B2-4903-42CE-956C-E3B832CCFE19}"/>
</file>

<file path=customXml/itemProps3.xml><?xml version="1.0" encoding="utf-8"?>
<ds:datastoreItem xmlns:ds="http://schemas.openxmlformats.org/officeDocument/2006/customXml" ds:itemID="{8F88E4C9-87C3-4C69-B76B-88B91EADFD44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Breitbild</PresentationFormat>
  <Slides>2</Slides>
  <Notes>0</Notes>
  <HiddenSlides>0</HiddenSlide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Office-Design 2013–2022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Uwe Bongard</dc:creator>
  <cp:lastModifiedBy>Uwe Bongard</cp:lastModifiedBy>
  <cp:revision>1</cp:revision>
  <dcterms:created xsi:type="dcterms:W3CDTF">2023-05-24T18:43:57Z</dcterms:created>
  <dcterms:modified xsi:type="dcterms:W3CDTF">2023-05-24T19:43:58Z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0x010100AF3C89DE4A149B49B098AF396FEB1969</vt:lpwstr>
  </property>
</Properties>
</file>