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98" r:id="rId11"/>
    <p:sldId id="299" r:id="rId12"/>
    <p:sldId id="300" r:id="rId13"/>
    <p:sldId id="301" r:id="rId14"/>
    <p:sldId id="302" r:id="rId15"/>
    <p:sldId id="303" r:id="rId16"/>
    <p:sldId id="304" r:id="rId17"/>
    <p:sldId id="30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65" r:id="rId5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9"/>
    <p:restoredTop sz="94648"/>
  </p:normalViewPr>
  <p:slideViewPr>
    <p:cSldViewPr>
      <p:cViewPr varScale="1">
        <p:scale>
          <a:sx n="117" d="100"/>
          <a:sy n="117" d="100"/>
        </p:scale>
        <p:origin x="148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73BBFAB-102B-4C31-8BCB-A4D7CCFE6911}" type="datetimeFigureOut">
              <a:rPr lang="de-DE" smtClean="0"/>
              <a:t>26.05.23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73BBFAB-102B-4C31-8BCB-A4D7CCFE6911}" type="datetimeFigureOut">
              <a:rPr lang="de-DE" smtClean="0"/>
              <a:t>26.05.23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73BBFAB-102B-4C31-8BCB-A4D7CCFE6911}" type="datetimeFigureOut">
              <a:rPr lang="de-DE" smtClean="0"/>
              <a:t>26.05.23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73BBFAB-102B-4C31-8BCB-A4D7CCFE6911}" type="datetimeFigureOut">
              <a:rPr lang="de-DE" smtClean="0"/>
              <a:t>26.05.23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B73BBFAB-102B-4C31-8BCB-A4D7CCFE6911}" type="datetimeFigureOut">
              <a:rPr lang="de-DE" smtClean="0"/>
              <a:t>26.05.23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73BBFAB-102B-4C31-8BCB-A4D7CCFE6911}" type="datetimeFigureOut">
              <a:rPr lang="de-DE" smtClean="0"/>
              <a:t>26.05.23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73BBFAB-102B-4C31-8BCB-A4D7CCFE6911}" type="datetimeFigureOut">
              <a:rPr lang="de-DE" smtClean="0"/>
              <a:t>26.05.23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73BBFAB-102B-4C31-8BCB-A4D7CCFE6911}" type="datetimeFigureOut">
              <a:rPr lang="de-DE" smtClean="0"/>
              <a:t>26.05.23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73BBFAB-102B-4C31-8BCB-A4D7CCFE6911}" type="datetimeFigureOut">
              <a:rPr lang="de-DE" smtClean="0"/>
              <a:t>26.05.23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B73BBFAB-102B-4C31-8BCB-A4D7CCFE6911}" type="datetimeFigureOut">
              <a:rPr lang="de-DE" smtClean="0"/>
              <a:t>26.05.23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B73BBFAB-102B-4C31-8BCB-A4D7CCFE6911}" type="datetimeFigureOut">
              <a:rPr lang="de-DE" smtClean="0"/>
              <a:t>26.05.23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BECB32A-A2F4-4B7B-BD83-DE4AFBE64981}"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BBFAB-102B-4C31-8BCB-A4D7CCFE6911}" type="datetimeFigureOut">
              <a:rPr lang="de-DE" smtClean="0"/>
              <a:t>26.05.23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CB32A-A2F4-4B7B-BD83-DE4AFBE64981}"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18" Type="http://schemas.openxmlformats.org/officeDocument/2006/relationships/image" Target="../media/image82.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image" Target="../media/image66.jpeg"/><Relationship Id="rId16"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jpeg"/><Relationship Id="rId10" Type="http://schemas.openxmlformats.org/officeDocument/2006/relationships/image" Target="../media/image74.jpeg"/><Relationship Id="rId19" Type="http://schemas.openxmlformats.org/officeDocument/2006/relationships/image" Target="../media/image83.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4348" y="571480"/>
            <a:ext cx="7772400" cy="1470025"/>
          </a:xfrm>
        </p:spPr>
        <p:txBody>
          <a:bodyPr/>
          <a:lstStyle/>
          <a:p>
            <a:r>
              <a:rPr lang="de-DE" dirty="0" err="1"/>
              <a:t>Arrivel</a:t>
            </a:r>
            <a:r>
              <a:rPr lang="de-DE" dirty="0"/>
              <a:t> </a:t>
            </a:r>
            <a:r>
              <a:rPr lang="de-DE" dirty="0" err="1"/>
              <a:t>day</a:t>
            </a:r>
            <a:r>
              <a:rPr lang="de-DE" dirty="0"/>
              <a:t>, </a:t>
            </a:r>
            <a:r>
              <a:rPr lang="de-DE" dirty="0" err="1"/>
              <a:t>Sunday</a:t>
            </a:r>
            <a:r>
              <a:rPr lang="de-DE" dirty="0"/>
              <a:t> 21.05.23</a:t>
            </a:r>
          </a:p>
        </p:txBody>
      </p:sp>
      <p:sp>
        <p:nvSpPr>
          <p:cNvPr id="3" name="Untertitel 2"/>
          <p:cNvSpPr>
            <a:spLocks noGrp="1"/>
          </p:cNvSpPr>
          <p:nvPr>
            <p:ph type="subTitle" idx="1"/>
          </p:nvPr>
        </p:nvSpPr>
        <p:spPr>
          <a:xfrm>
            <a:off x="1500166" y="2285992"/>
            <a:ext cx="6400800" cy="1752600"/>
          </a:xfrm>
        </p:spPr>
        <p:txBody>
          <a:bodyPr/>
          <a:lstStyle/>
          <a:p>
            <a:pPr algn="l"/>
            <a:r>
              <a:rPr lang="de-DE" dirty="0"/>
              <a:t>Flight </a:t>
            </a:r>
            <a:r>
              <a:rPr lang="de-DE" dirty="0" err="1"/>
              <a:t>from</a:t>
            </a:r>
            <a:r>
              <a:rPr lang="de-DE" dirty="0"/>
              <a:t> </a:t>
            </a:r>
            <a:r>
              <a:rPr lang="de-DE" dirty="0" err="1"/>
              <a:t>Cluj</a:t>
            </a:r>
            <a:r>
              <a:rPr lang="de-DE" dirty="0"/>
              <a:t> </a:t>
            </a:r>
            <a:r>
              <a:rPr lang="de-DE" dirty="0" err="1"/>
              <a:t>to</a:t>
            </a:r>
            <a:endParaRPr lang="de-DE" dirty="0"/>
          </a:p>
          <a:p>
            <a:pPr algn="l"/>
            <a:r>
              <a:rPr lang="de-DE" dirty="0"/>
              <a:t>Dortmund</a:t>
            </a:r>
          </a:p>
        </p:txBody>
      </p:sp>
      <p:pic>
        <p:nvPicPr>
          <p:cNvPr id="1026" name="Picture 2" descr="M:\Erasmus Treffen Mai 2023\21.05.23\b2d3d8e4-ddd8-4e67-bf6f-1d3353e523e3.jpg"/>
          <p:cNvPicPr>
            <a:picLocks noChangeAspect="1" noChangeArrowheads="1"/>
          </p:cNvPicPr>
          <p:nvPr/>
        </p:nvPicPr>
        <p:blipFill>
          <a:blip r:embed="rId2" cstate="print"/>
          <a:srcRect/>
          <a:stretch>
            <a:fillRect/>
          </a:stretch>
        </p:blipFill>
        <p:spPr bwMode="auto">
          <a:xfrm>
            <a:off x="5072066" y="2143116"/>
            <a:ext cx="2714626" cy="361950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85984" y="571480"/>
            <a:ext cx="4429124" cy="1142983"/>
          </a:xfrm>
        </p:spPr>
        <p:txBody>
          <a:bodyPr>
            <a:normAutofit fontScale="90000"/>
          </a:bodyPr>
          <a:lstStyle/>
          <a:p>
            <a:r>
              <a:rPr lang="de-DE" dirty="0">
                <a:latin typeface="Cracked Johnnie" pitchFamily="2" charset="0"/>
              </a:rPr>
              <a:t>Tuesday </a:t>
            </a:r>
            <a:br>
              <a:rPr lang="de-DE" dirty="0">
                <a:latin typeface="Cracked Johnnie" pitchFamily="2" charset="0"/>
              </a:rPr>
            </a:br>
            <a:r>
              <a:rPr lang="de-DE" dirty="0">
                <a:latin typeface="Cracked Johnnie" pitchFamily="2" charset="0"/>
              </a:rPr>
              <a:t>Cooking </a:t>
            </a:r>
            <a:r>
              <a:rPr lang="de-DE" dirty="0" err="1">
                <a:latin typeface="Cracked Johnnie" pitchFamily="2" charset="0"/>
              </a:rPr>
              <a:t>together</a:t>
            </a:r>
            <a:r>
              <a:rPr lang="de-DE" dirty="0">
                <a:latin typeface="Cracked Johnnie" pitchFamily="2" charset="0"/>
              </a:rPr>
              <a:t>!</a:t>
            </a:r>
          </a:p>
        </p:txBody>
      </p:sp>
      <p:sp>
        <p:nvSpPr>
          <p:cNvPr id="3" name="Untertitel 2"/>
          <p:cNvSpPr>
            <a:spLocks noGrp="1"/>
          </p:cNvSpPr>
          <p:nvPr>
            <p:ph type="subTitle" idx="1"/>
          </p:nvPr>
        </p:nvSpPr>
        <p:spPr>
          <a:xfrm>
            <a:off x="857224" y="2928934"/>
            <a:ext cx="7500990" cy="2071702"/>
          </a:xfrm>
        </p:spPr>
        <p:style>
          <a:lnRef idx="3">
            <a:schemeClr val="lt1"/>
          </a:lnRef>
          <a:fillRef idx="1">
            <a:schemeClr val="accent2"/>
          </a:fillRef>
          <a:effectRef idx="1">
            <a:schemeClr val="accent2"/>
          </a:effectRef>
          <a:fontRef idx="minor">
            <a:schemeClr val="lt1"/>
          </a:fontRef>
        </p:style>
        <p:txBody>
          <a:bodyPr>
            <a:normAutofit/>
          </a:bodyPr>
          <a:lstStyle/>
          <a:p>
            <a:r>
              <a:rPr lang="de-DE" dirty="0">
                <a:solidFill>
                  <a:schemeClr val="tx1"/>
                </a:solidFill>
                <a:latin typeface="AcmeFont" pitchFamily="2" charset="0"/>
              </a:rPr>
              <a:t>On </a:t>
            </a:r>
            <a:r>
              <a:rPr lang="de-DE" dirty="0" err="1">
                <a:solidFill>
                  <a:schemeClr val="tx1"/>
                </a:solidFill>
                <a:latin typeface="AcmeFont" pitchFamily="2" charset="0"/>
              </a:rPr>
              <a:t>Tuesday</a:t>
            </a:r>
            <a:r>
              <a:rPr lang="de-DE" dirty="0">
                <a:solidFill>
                  <a:schemeClr val="tx1"/>
                </a:solidFill>
                <a:latin typeface="AcmeFont" pitchFamily="2" charset="0"/>
              </a:rPr>
              <a:t> </a:t>
            </a:r>
            <a:r>
              <a:rPr lang="de-DE" dirty="0" err="1">
                <a:solidFill>
                  <a:schemeClr val="tx1"/>
                </a:solidFill>
                <a:latin typeface="AcmeFont" pitchFamily="2" charset="0"/>
              </a:rPr>
              <a:t>We</a:t>
            </a:r>
            <a:r>
              <a:rPr lang="de-DE" dirty="0">
                <a:solidFill>
                  <a:schemeClr val="tx1"/>
                </a:solidFill>
                <a:latin typeface="AcmeFont" pitchFamily="2" charset="0"/>
              </a:rPr>
              <a:t> </a:t>
            </a:r>
            <a:r>
              <a:rPr lang="de-DE" dirty="0" err="1">
                <a:solidFill>
                  <a:schemeClr val="tx1"/>
                </a:solidFill>
                <a:latin typeface="AcmeFont" pitchFamily="2" charset="0"/>
              </a:rPr>
              <a:t>Cooked</a:t>
            </a:r>
            <a:r>
              <a:rPr lang="de-DE" dirty="0">
                <a:solidFill>
                  <a:schemeClr val="tx1"/>
                </a:solidFill>
                <a:latin typeface="AcmeFont" pitchFamily="2" charset="0"/>
              </a:rPr>
              <a:t> Wiener </a:t>
            </a:r>
            <a:r>
              <a:rPr lang="de-DE" dirty="0" err="1">
                <a:solidFill>
                  <a:schemeClr val="tx1"/>
                </a:solidFill>
                <a:latin typeface="AcmeFont" pitchFamily="2" charset="0"/>
              </a:rPr>
              <a:t>Schnitzel,Potato</a:t>
            </a:r>
            <a:r>
              <a:rPr lang="de-DE" dirty="0">
                <a:solidFill>
                  <a:schemeClr val="tx1"/>
                </a:solidFill>
                <a:latin typeface="AcmeFont" pitchFamily="2" charset="0"/>
              </a:rPr>
              <a:t> </a:t>
            </a:r>
            <a:r>
              <a:rPr lang="de-DE" dirty="0" err="1">
                <a:solidFill>
                  <a:schemeClr val="tx1"/>
                </a:solidFill>
                <a:latin typeface="AcmeFont" pitchFamily="2" charset="0"/>
              </a:rPr>
              <a:t>Salad</a:t>
            </a:r>
            <a:r>
              <a:rPr lang="de-DE" dirty="0">
                <a:solidFill>
                  <a:schemeClr val="tx1"/>
                </a:solidFill>
                <a:latin typeface="AcmeFont" pitchFamily="2" charset="0"/>
              </a:rPr>
              <a:t> </a:t>
            </a:r>
            <a:r>
              <a:rPr lang="de-DE" dirty="0" err="1">
                <a:solidFill>
                  <a:schemeClr val="tx1"/>
                </a:solidFill>
                <a:latin typeface="AcmeFont" pitchFamily="2" charset="0"/>
              </a:rPr>
              <a:t>And</a:t>
            </a:r>
            <a:r>
              <a:rPr lang="de-DE" dirty="0">
                <a:solidFill>
                  <a:schemeClr val="tx1"/>
                </a:solidFill>
                <a:latin typeface="AcmeFont" pitchFamily="2" charset="0"/>
              </a:rPr>
              <a:t> Asparagus </a:t>
            </a:r>
            <a:r>
              <a:rPr lang="de-DE" dirty="0" err="1">
                <a:solidFill>
                  <a:schemeClr val="tx1"/>
                </a:solidFill>
                <a:latin typeface="AcmeFont" pitchFamily="2" charset="0"/>
              </a:rPr>
              <a:t>Soup</a:t>
            </a:r>
            <a:r>
              <a:rPr lang="de-DE" sz="2400" dirty="0">
                <a:solidFill>
                  <a:schemeClr val="tx1"/>
                </a:solidFill>
                <a:latin typeface="AcmeFont" pitchFamily="2" charset="0"/>
              </a:rPr>
              <a:t>!</a:t>
            </a:r>
          </a:p>
          <a:p>
            <a:endParaRPr lang="de-DE" sz="2400" dirty="0">
              <a:solidFill>
                <a:schemeClr val="tx1"/>
              </a:solidFill>
              <a:latin typeface="AcmeFont" pitchFamily="2" charset="0"/>
            </a:endParaRPr>
          </a:p>
          <a:p>
            <a:endParaRPr lang="de-DE" sz="2400" dirty="0">
              <a:solidFill>
                <a:schemeClr val="tx1"/>
              </a:solidFill>
              <a:latin typeface="AcmeFont" pitchFamily="2" charset="0"/>
            </a:endParaRPr>
          </a:p>
          <a:p>
            <a:endParaRPr lang="de-DE" sz="2400" dirty="0">
              <a:solidFill>
                <a:schemeClr val="tx1"/>
              </a:solidFill>
              <a:latin typeface="AcmeFont"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48392" y="0"/>
            <a:ext cx="8494645" cy="4786322"/>
          </a:xfrm>
          <a:prstGeom prst="rect">
            <a:avLst/>
          </a:prstGeom>
          <a:noFill/>
          <a:ln w="9525">
            <a:noFill/>
            <a:miter lim="800000"/>
            <a:headEnd/>
            <a:tailEnd/>
          </a:ln>
          <a:effectLst/>
        </p:spPr>
      </p:pic>
      <p:sp>
        <p:nvSpPr>
          <p:cNvPr id="4" name="Textfeld 3"/>
          <p:cNvSpPr txBox="1"/>
          <p:nvPr/>
        </p:nvSpPr>
        <p:spPr>
          <a:xfrm>
            <a:off x="857224" y="4929198"/>
            <a:ext cx="7286676"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2800" dirty="0" err="1">
                <a:latin typeface="Arial Black" pitchFamily="34" charset="0"/>
              </a:rPr>
              <a:t>At</a:t>
            </a:r>
            <a:r>
              <a:rPr lang="de-DE" sz="2800" dirty="0">
                <a:latin typeface="Arial Black" pitchFamily="34" charset="0"/>
              </a:rPr>
              <a:t> </a:t>
            </a:r>
            <a:r>
              <a:rPr lang="de-DE" sz="2800" dirty="0" err="1">
                <a:latin typeface="Arial Black" pitchFamily="34" charset="0"/>
              </a:rPr>
              <a:t>first</a:t>
            </a:r>
            <a:r>
              <a:rPr lang="de-DE" sz="2800" dirty="0">
                <a:latin typeface="Arial Black" pitchFamily="34" charset="0"/>
              </a:rPr>
              <a:t> </a:t>
            </a:r>
            <a:r>
              <a:rPr lang="de-DE" sz="2800" dirty="0" err="1">
                <a:latin typeface="Arial Black" pitchFamily="34" charset="0"/>
              </a:rPr>
              <a:t>we</a:t>
            </a:r>
            <a:r>
              <a:rPr lang="de-DE" sz="2800" dirty="0">
                <a:latin typeface="Arial Black" pitchFamily="34" charset="0"/>
              </a:rPr>
              <a:t> </a:t>
            </a:r>
            <a:r>
              <a:rPr lang="de-DE" sz="2800" dirty="0" err="1">
                <a:latin typeface="Arial Black" pitchFamily="34" charset="0"/>
              </a:rPr>
              <a:t>went</a:t>
            </a:r>
            <a:r>
              <a:rPr lang="de-DE" sz="2800" dirty="0">
                <a:latin typeface="Arial Black" pitchFamily="34" charset="0"/>
              </a:rPr>
              <a:t> </a:t>
            </a:r>
            <a:r>
              <a:rPr lang="de-DE" sz="2800" dirty="0" err="1">
                <a:latin typeface="Arial Black" pitchFamily="34" charset="0"/>
              </a:rPr>
              <a:t>to</a:t>
            </a:r>
            <a:r>
              <a:rPr lang="de-DE" sz="2800" dirty="0">
                <a:latin typeface="Arial Black" pitchFamily="34" charset="0"/>
              </a:rPr>
              <a:t> </a:t>
            </a:r>
            <a:r>
              <a:rPr lang="de-DE" sz="2800" dirty="0" err="1">
                <a:latin typeface="Arial Black" pitchFamily="34" charset="0"/>
              </a:rPr>
              <a:t>the</a:t>
            </a:r>
            <a:r>
              <a:rPr lang="de-DE" sz="2800" dirty="0">
                <a:latin typeface="Arial Black" pitchFamily="34" charset="0"/>
              </a:rPr>
              <a:t> </a:t>
            </a:r>
            <a:r>
              <a:rPr lang="de-DE" sz="2800" dirty="0" err="1">
                <a:latin typeface="Arial Black" pitchFamily="34" charset="0"/>
              </a:rPr>
              <a:t>market</a:t>
            </a:r>
            <a:r>
              <a:rPr lang="de-DE" sz="2800" dirty="0">
                <a:latin typeface="Arial Black" pitchFamily="34" charset="0"/>
              </a:rPr>
              <a:t> </a:t>
            </a:r>
            <a:r>
              <a:rPr lang="de-DE" sz="2800" dirty="0" err="1">
                <a:latin typeface="Arial Black" pitchFamily="34" charset="0"/>
              </a:rPr>
              <a:t>and</a:t>
            </a:r>
            <a:r>
              <a:rPr lang="de-DE" sz="2800" dirty="0">
                <a:latin typeface="Arial Black" pitchFamily="34" charset="0"/>
              </a:rPr>
              <a:t> </a:t>
            </a:r>
            <a:r>
              <a:rPr lang="de-DE" sz="2800" dirty="0" err="1">
                <a:latin typeface="Arial Black" pitchFamily="34" charset="0"/>
              </a:rPr>
              <a:t>bought</a:t>
            </a:r>
            <a:r>
              <a:rPr lang="de-DE" sz="2800" dirty="0">
                <a:latin typeface="Arial Black" pitchFamily="34" charset="0"/>
              </a:rPr>
              <a:t> </a:t>
            </a:r>
            <a:r>
              <a:rPr lang="de-DE" sz="2800" dirty="0" err="1">
                <a:latin typeface="Arial Black" pitchFamily="34" charset="0"/>
              </a:rPr>
              <a:t>some</a:t>
            </a:r>
            <a:r>
              <a:rPr lang="de-DE" sz="2800" dirty="0">
                <a:latin typeface="Arial Black" pitchFamily="34" charset="0"/>
              </a:rPr>
              <a:t> </a:t>
            </a:r>
            <a:r>
              <a:rPr lang="de-DE" sz="2800" dirty="0" err="1">
                <a:latin typeface="Arial Black" pitchFamily="34" charset="0"/>
              </a:rPr>
              <a:t>fresh</a:t>
            </a:r>
            <a:r>
              <a:rPr lang="de-DE" sz="2800" dirty="0">
                <a:latin typeface="Arial Black" pitchFamily="34" charset="0"/>
              </a:rPr>
              <a:t> </a:t>
            </a:r>
            <a:r>
              <a:rPr lang="de-DE" sz="2800" dirty="0" err="1">
                <a:latin typeface="Arial Black" pitchFamily="34" charset="0"/>
              </a:rPr>
              <a:t>aspargus</a:t>
            </a:r>
            <a:r>
              <a:rPr lang="de-DE" sz="2800" dirty="0">
                <a:latin typeface="Arial Black" pitchFamily="34" charset="0"/>
              </a:rPr>
              <a:t>, </a:t>
            </a:r>
            <a:r>
              <a:rPr lang="de-DE" sz="2800" dirty="0" err="1">
                <a:latin typeface="Arial Black" pitchFamily="34" charset="0"/>
              </a:rPr>
              <a:t>potatos</a:t>
            </a:r>
            <a:r>
              <a:rPr lang="de-DE" sz="2800" dirty="0">
                <a:latin typeface="Arial Black" pitchFamily="34" charset="0"/>
              </a:rPr>
              <a:t>, </a:t>
            </a:r>
            <a:r>
              <a:rPr lang="de-DE" sz="2800" dirty="0" err="1">
                <a:latin typeface="Arial Black" pitchFamily="34" charset="0"/>
              </a:rPr>
              <a:t>cucumber</a:t>
            </a:r>
            <a:r>
              <a:rPr lang="de-DE" sz="2800" dirty="0">
                <a:latin typeface="Arial Black" pitchFamily="34" charset="0"/>
              </a:rPr>
              <a:t>, </a:t>
            </a:r>
            <a:r>
              <a:rPr lang="de-DE" sz="2800" dirty="0" err="1">
                <a:latin typeface="Arial Black" pitchFamily="34" charset="0"/>
              </a:rPr>
              <a:t>and</a:t>
            </a:r>
            <a:r>
              <a:rPr lang="de-DE" sz="2800" dirty="0">
                <a:latin typeface="Arial Black" pitchFamily="34" charset="0"/>
              </a:rPr>
              <a:t> </a:t>
            </a:r>
            <a:r>
              <a:rPr lang="de-DE" sz="2800" dirty="0" err="1">
                <a:latin typeface="Arial Black" pitchFamily="34" charset="0"/>
              </a:rPr>
              <a:t>some</a:t>
            </a:r>
            <a:r>
              <a:rPr lang="de-DE" sz="2800" dirty="0">
                <a:latin typeface="Arial Black" pitchFamily="34" charset="0"/>
              </a:rPr>
              <a:t> </a:t>
            </a:r>
            <a:r>
              <a:rPr lang="de-DE" sz="2800" dirty="0" err="1">
                <a:latin typeface="Arial Black" pitchFamily="34" charset="0"/>
              </a:rPr>
              <a:t>eggs</a:t>
            </a:r>
            <a:r>
              <a:rPr lang="de-DE" sz="2800" dirty="0">
                <a:latin typeface="Arial Black" pitchFamily="34" charset="0"/>
              </a:rPr>
              <a:t>, </a:t>
            </a:r>
            <a:r>
              <a:rPr lang="de-DE" sz="2800" dirty="0" err="1">
                <a:latin typeface="Arial Black" pitchFamily="34" charset="0"/>
              </a:rPr>
              <a:t>strawerries</a:t>
            </a:r>
            <a:r>
              <a:rPr lang="de-DE" sz="2800" dirty="0">
                <a:latin typeface="Arial Black" pitchFamily="34" charset="0"/>
              </a:rPr>
              <a:t> </a:t>
            </a:r>
            <a:r>
              <a:rPr lang="de-DE" sz="2800" dirty="0" err="1">
                <a:latin typeface="Arial Black" pitchFamily="34" charset="0"/>
              </a:rPr>
              <a:t>and</a:t>
            </a:r>
            <a:r>
              <a:rPr lang="de-DE" sz="2800" dirty="0">
                <a:latin typeface="Arial Black" pitchFamily="34" charset="0"/>
              </a:rPr>
              <a:t> </a:t>
            </a:r>
            <a:r>
              <a:rPr lang="de-DE" sz="2800" dirty="0" err="1">
                <a:latin typeface="Arial Black" pitchFamily="34" charset="0"/>
              </a:rPr>
              <a:t>vanilla</a:t>
            </a:r>
            <a:r>
              <a:rPr lang="de-DE" sz="2800" dirty="0">
                <a:latin typeface="Arial Black" pitchFamily="34" charset="0"/>
              </a:rPr>
              <a:t> </a:t>
            </a:r>
            <a:r>
              <a:rPr lang="de-DE" sz="2800" dirty="0" err="1">
                <a:latin typeface="Arial Black" pitchFamily="34" charset="0"/>
              </a:rPr>
              <a:t>ice</a:t>
            </a:r>
            <a:r>
              <a:rPr lang="de-DE" sz="2800" dirty="0">
                <a:latin typeface="Arial Black" pitchFamily="34" charset="0"/>
              </a:rPr>
              <a:t> </a:t>
            </a:r>
            <a:r>
              <a:rPr lang="de-DE" sz="2800" dirty="0" err="1">
                <a:latin typeface="Arial Black" pitchFamily="34" charset="0"/>
              </a:rPr>
              <a:t>cream</a:t>
            </a:r>
            <a:r>
              <a:rPr lang="de-DE" sz="2800" dirty="0">
                <a:latin typeface="Arial Black"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214282" y="0"/>
            <a:ext cx="3911213" cy="5214949"/>
          </a:xfrm>
          <a:prstGeom prst="rect">
            <a:avLst/>
          </a:prstGeom>
          <a:noFill/>
          <a:ln w="9525">
            <a:noFill/>
            <a:miter lim="800000"/>
            <a:headEnd/>
            <a:tailEnd/>
          </a:ln>
          <a:effectLst/>
        </p:spPr>
      </p:pic>
      <p:pic>
        <p:nvPicPr>
          <p:cNvPr id="3078" name="Picture 6"/>
          <p:cNvPicPr>
            <a:picLocks noChangeAspect="1" noChangeArrowheads="1"/>
          </p:cNvPicPr>
          <p:nvPr/>
        </p:nvPicPr>
        <p:blipFill>
          <a:blip r:embed="rId3"/>
          <a:srcRect/>
          <a:stretch>
            <a:fillRect/>
          </a:stretch>
        </p:blipFill>
        <p:spPr bwMode="auto">
          <a:xfrm>
            <a:off x="4714876" y="1333504"/>
            <a:ext cx="4143372" cy="5524496"/>
          </a:xfrm>
          <a:prstGeom prst="rect">
            <a:avLst/>
          </a:prstGeom>
          <a:noFill/>
          <a:ln w="9525">
            <a:noFill/>
            <a:miter lim="800000"/>
            <a:headEnd/>
            <a:tailEnd/>
          </a:ln>
          <a:effectLst/>
        </p:spPr>
      </p:pic>
      <p:sp>
        <p:nvSpPr>
          <p:cNvPr id="8" name="Textfeld 7"/>
          <p:cNvSpPr txBox="1"/>
          <p:nvPr/>
        </p:nvSpPr>
        <p:spPr>
          <a:xfrm>
            <a:off x="214282" y="5572140"/>
            <a:ext cx="371477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dirty="0" err="1">
                <a:latin typeface="Arial Black" pitchFamily="34" charset="0"/>
              </a:rPr>
              <a:t>Here</a:t>
            </a:r>
            <a:r>
              <a:rPr lang="de-DE" dirty="0">
                <a:latin typeface="Arial Black" pitchFamily="34" charset="0"/>
              </a:rPr>
              <a:t> </a:t>
            </a:r>
            <a:r>
              <a:rPr lang="de-DE" dirty="0" err="1">
                <a:latin typeface="Arial Black" pitchFamily="34" charset="0"/>
              </a:rPr>
              <a:t>we</a:t>
            </a:r>
            <a:r>
              <a:rPr lang="de-DE" dirty="0">
                <a:latin typeface="Arial Black" pitchFamily="34" charset="0"/>
              </a:rPr>
              <a:t> </a:t>
            </a:r>
            <a:r>
              <a:rPr lang="de-DE" dirty="0" err="1">
                <a:latin typeface="Arial Black" pitchFamily="34" charset="0"/>
              </a:rPr>
              <a:t>peeled</a:t>
            </a:r>
            <a:r>
              <a:rPr lang="de-DE" dirty="0">
                <a:latin typeface="Arial Black" pitchFamily="34" charset="0"/>
              </a:rPr>
              <a:t> off </a:t>
            </a:r>
            <a:r>
              <a:rPr lang="de-DE" dirty="0" err="1">
                <a:latin typeface="Arial Black" pitchFamily="34" charset="0"/>
              </a:rPr>
              <a:t>the</a:t>
            </a:r>
            <a:r>
              <a:rPr lang="de-DE" dirty="0">
                <a:latin typeface="Arial Black" pitchFamily="34" charset="0"/>
              </a:rPr>
              <a:t> </a:t>
            </a:r>
            <a:r>
              <a:rPr lang="de-DE" dirty="0" err="1">
                <a:latin typeface="Arial Black" pitchFamily="34" charset="0"/>
              </a:rPr>
              <a:t>aspargus</a:t>
            </a:r>
            <a:r>
              <a:rPr lang="de-DE" dirty="0">
                <a:latin typeface="Arial Black" pitchFamily="34" charset="0"/>
              </a:rPr>
              <a:t> </a:t>
            </a:r>
            <a:r>
              <a:rPr lang="de-DE" dirty="0" err="1">
                <a:latin typeface="Arial Black" pitchFamily="34" charset="0"/>
              </a:rPr>
              <a:t>for</a:t>
            </a:r>
            <a:r>
              <a:rPr lang="de-DE" dirty="0">
                <a:latin typeface="Arial Black" pitchFamily="34" charset="0"/>
              </a:rPr>
              <a:t> </a:t>
            </a:r>
            <a:r>
              <a:rPr lang="de-DE" dirty="0" err="1">
                <a:latin typeface="Arial Black" pitchFamily="34" charset="0"/>
              </a:rPr>
              <a:t>the</a:t>
            </a:r>
            <a:r>
              <a:rPr lang="de-DE" dirty="0">
                <a:latin typeface="Arial Black" pitchFamily="34" charset="0"/>
              </a:rPr>
              <a:t> </a:t>
            </a:r>
            <a:r>
              <a:rPr lang="de-DE" dirty="0" err="1">
                <a:latin typeface="Arial Black" pitchFamily="34" charset="0"/>
              </a:rPr>
              <a:t>spargelscremesuppe</a:t>
            </a:r>
            <a:r>
              <a:rPr lang="de-DE" dirty="0">
                <a:latin typeface="Arial Black" pitchFamily="34" charset="0"/>
              </a:rPr>
              <a:t> </a:t>
            </a:r>
          </a:p>
        </p:txBody>
      </p:sp>
      <p:sp>
        <p:nvSpPr>
          <p:cNvPr id="9" name="Textfeld 8"/>
          <p:cNvSpPr txBox="1"/>
          <p:nvPr/>
        </p:nvSpPr>
        <p:spPr>
          <a:xfrm>
            <a:off x="4929190" y="214290"/>
            <a:ext cx="342899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dirty="0">
                <a:latin typeface="Arial Black" pitchFamily="34" charset="0"/>
              </a:rPr>
              <a:t>Alex </a:t>
            </a:r>
            <a:r>
              <a:rPr lang="de-DE" dirty="0" err="1">
                <a:latin typeface="Arial Black" pitchFamily="34" charset="0"/>
              </a:rPr>
              <a:t>preparet</a:t>
            </a:r>
            <a:r>
              <a:rPr lang="de-DE" dirty="0">
                <a:latin typeface="Arial Black" pitchFamily="34" charset="0"/>
              </a:rPr>
              <a:t> </a:t>
            </a:r>
            <a:r>
              <a:rPr lang="de-DE" dirty="0" err="1">
                <a:latin typeface="Arial Black" pitchFamily="34" charset="0"/>
              </a:rPr>
              <a:t>the</a:t>
            </a:r>
            <a:r>
              <a:rPr lang="de-DE" dirty="0">
                <a:latin typeface="Arial Black" pitchFamily="34" charset="0"/>
              </a:rPr>
              <a:t> </a:t>
            </a:r>
            <a:r>
              <a:rPr lang="de-DE" dirty="0" err="1">
                <a:latin typeface="Arial Black" pitchFamily="34" charset="0"/>
              </a:rPr>
              <a:t>sauce</a:t>
            </a:r>
            <a:r>
              <a:rPr lang="de-DE" dirty="0">
                <a:latin typeface="Arial Black" pitchFamily="34" charset="0"/>
              </a:rPr>
              <a:t> </a:t>
            </a:r>
            <a:r>
              <a:rPr lang="de-DE" dirty="0" err="1">
                <a:latin typeface="Arial Black" pitchFamily="34" charset="0"/>
              </a:rPr>
              <a:t>for</a:t>
            </a:r>
            <a:r>
              <a:rPr lang="de-DE" dirty="0">
                <a:latin typeface="Arial Black" pitchFamily="34" charset="0"/>
              </a:rPr>
              <a:t> </a:t>
            </a:r>
            <a:r>
              <a:rPr lang="de-DE" dirty="0" err="1">
                <a:latin typeface="Arial Black" pitchFamily="34" charset="0"/>
              </a:rPr>
              <a:t>the</a:t>
            </a:r>
            <a:r>
              <a:rPr lang="de-DE" dirty="0">
                <a:latin typeface="Arial Black" pitchFamily="34" charset="0"/>
              </a:rPr>
              <a:t> </a:t>
            </a:r>
            <a:r>
              <a:rPr lang="de-DE" dirty="0" err="1">
                <a:latin typeface="Arial Black" pitchFamily="34" charset="0"/>
              </a:rPr>
              <a:t>potato</a:t>
            </a:r>
            <a:r>
              <a:rPr lang="de-DE" dirty="0">
                <a:latin typeface="Arial Black" pitchFamily="34" charset="0"/>
              </a:rPr>
              <a:t> </a:t>
            </a:r>
            <a:r>
              <a:rPr lang="de-DE" dirty="0" err="1">
                <a:latin typeface="Arial Black" pitchFamily="34" charset="0"/>
              </a:rPr>
              <a:t>and</a:t>
            </a:r>
            <a:r>
              <a:rPr lang="de-DE" dirty="0">
                <a:latin typeface="Arial Black" pitchFamily="34" charset="0"/>
              </a:rPr>
              <a:t> </a:t>
            </a:r>
            <a:r>
              <a:rPr lang="de-DE" dirty="0" err="1">
                <a:latin typeface="Arial Black" pitchFamily="34" charset="0"/>
              </a:rPr>
              <a:t>cucumber</a:t>
            </a:r>
            <a:r>
              <a:rPr lang="de-DE" dirty="0">
                <a:latin typeface="Arial Black" pitchFamily="34" charset="0"/>
              </a:rPr>
              <a:t> </a:t>
            </a:r>
            <a:r>
              <a:rPr lang="de-DE" dirty="0" err="1">
                <a:latin typeface="Arial Black" pitchFamily="34" charset="0"/>
              </a:rPr>
              <a:t>Salad</a:t>
            </a:r>
            <a:endParaRPr lang="de-DE" dirty="0">
              <a:latin typeface="Arial Black"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000499" y="0"/>
            <a:ext cx="5143501" cy="6858000"/>
          </a:xfrm>
          <a:prstGeom prst="rect">
            <a:avLst/>
          </a:prstGeom>
          <a:noFill/>
          <a:ln w="9525">
            <a:noFill/>
            <a:miter lim="800000"/>
            <a:headEnd/>
            <a:tailEnd/>
          </a:ln>
          <a:effectLst/>
        </p:spPr>
      </p:pic>
      <p:sp>
        <p:nvSpPr>
          <p:cNvPr id="3" name="Textfeld 2"/>
          <p:cNvSpPr txBox="1"/>
          <p:nvPr/>
        </p:nvSpPr>
        <p:spPr>
          <a:xfrm>
            <a:off x="0" y="0"/>
            <a:ext cx="400049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dirty="0">
                <a:latin typeface="Arial Black" pitchFamily="34" charset="0"/>
              </a:rPr>
              <a:t>On </a:t>
            </a:r>
            <a:r>
              <a:rPr lang="de-DE" dirty="0" err="1">
                <a:latin typeface="Arial Black" pitchFamily="34" charset="0"/>
              </a:rPr>
              <a:t>This</a:t>
            </a:r>
            <a:r>
              <a:rPr lang="de-DE" dirty="0">
                <a:latin typeface="Arial Black" pitchFamily="34" charset="0"/>
              </a:rPr>
              <a:t> Picture Raul </a:t>
            </a:r>
            <a:r>
              <a:rPr lang="de-DE" dirty="0" err="1">
                <a:latin typeface="Arial Black" pitchFamily="34" charset="0"/>
              </a:rPr>
              <a:t>made</a:t>
            </a:r>
            <a:r>
              <a:rPr lang="de-DE" dirty="0">
                <a:latin typeface="Arial Black" pitchFamily="34" charset="0"/>
              </a:rPr>
              <a:t> </a:t>
            </a:r>
            <a:r>
              <a:rPr lang="de-DE" dirty="0" err="1">
                <a:latin typeface="Arial Black" pitchFamily="34" charset="0"/>
              </a:rPr>
              <a:t>the</a:t>
            </a:r>
            <a:r>
              <a:rPr lang="de-DE" dirty="0">
                <a:latin typeface="Arial Black" pitchFamily="34" charset="0"/>
              </a:rPr>
              <a:t> wiener schnitzel </a:t>
            </a:r>
            <a:r>
              <a:rPr lang="de-DE" dirty="0" err="1">
                <a:latin typeface="Arial Black" pitchFamily="34" charset="0"/>
              </a:rPr>
              <a:t>for</a:t>
            </a:r>
            <a:r>
              <a:rPr lang="de-DE" dirty="0">
                <a:latin typeface="Arial Black" pitchFamily="34" charset="0"/>
              </a:rPr>
              <a:t> </a:t>
            </a:r>
            <a:r>
              <a:rPr lang="de-DE" dirty="0" err="1">
                <a:latin typeface="Arial Black" pitchFamily="34" charset="0"/>
              </a:rPr>
              <a:t>the</a:t>
            </a:r>
            <a:r>
              <a:rPr lang="de-DE" dirty="0">
                <a:latin typeface="Arial Black" pitchFamily="34" charset="0"/>
              </a:rPr>
              <a:t> hole </a:t>
            </a:r>
            <a:r>
              <a:rPr lang="de-DE" dirty="0" err="1">
                <a:latin typeface="Arial Black" pitchFamily="34" charset="0"/>
              </a:rPr>
              <a:t>group</a:t>
            </a:r>
            <a:r>
              <a:rPr lang="de-DE" dirty="0">
                <a:latin typeface="Arial Black" pitchFamily="34" charset="0"/>
              </a:rPr>
              <a:t>. He </a:t>
            </a:r>
            <a:r>
              <a:rPr lang="de-DE" dirty="0" err="1">
                <a:latin typeface="Arial Black" pitchFamily="34" charset="0"/>
              </a:rPr>
              <a:t>breaded</a:t>
            </a:r>
            <a:r>
              <a:rPr lang="de-DE" dirty="0">
                <a:latin typeface="Arial Black" pitchFamily="34" charset="0"/>
              </a:rPr>
              <a:t> </a:t>
            </a:r>
            <a:r>
              <a:rPr lang="de-DE" dirty="0" err="1">
                <a:latin typeface="Arial Black" pitchFamily="34" charset="0"/>
              </a:rPr>
              <a:t>the</a:t>
            </a:r>
            <a:r>
              <a:rPr lang="de-DE" dirty="0">
                <a:latin typeface="Arial Black" pitchFamily="34" charset="0"/>
              </a:rPr>
              <a:t> schnitzel </a:t>
            </a:r>
            <a:r>
              <a:rPr lang="de-DE" dirty="0" err="1">
                <a:latin typeface="Arial Black" pitchFamily="34" charset="0"/>
              </a:rPr>
              <a:t>and</a:t>
            </a:r>
            <a:r>
              <a:rPr lang="de-DE" dirty="0">
                <a:latin typeface="Arial Black" pitchFamily="34" charset="0"/>
              </a:rPr>
              <a:t> </a:t>
            </a:r>
            <a:r>
              <a:rPr lang="de-DE" dirty="0" err="1">
                <a:latin typeface="Arial Black" pitchFamily="34" charset="0"/>
              </a:rPr>
              <a:t>put</a:t>
            </a:r>
            <a:r>
              <a:rPr lang="de-DE" dirty="0">
                <a:latin typeface="Arial Black" pitchFamily="34" charset="0"/>
              </a:rPr>
              <a:t> </a:t>
            </a:r>
            <a:r>
              <a:rPr lang="de-DE" dirty="0" err="1">
                <a:latin typeface="Arial Black" pitchFamily="34" charset="0"/>
              </a:rPr>
              <a:t>it</a:t>
            </a:r>
            <a:r>
              <a:rPr lang="de-DE" dirty="0">
                <a:latin typeface="Arial Black" pitchFamily="34" charset="0"/>
              </a:rPr>
              <a:t> in a </a:t>
            </a:r>
            <a:r>
              <a:rPr lang="de-DE" dirty="0" err="1">
                <a:latin typeface="Arial Black" pitchFamily="34" charset="0"/>
              </a:rPr>
              <a:t>pan</a:t>
            </a:r>
            <a:r>
              <a:rPr lang="de-DE" dirty="0">
                <a:latin typeface="Arial Black" pitchFamily="34" charset="0"/>
              </a:rPr>
              <a:t> </a:t>
            </a:r>
            <a:r>
              <a:rPr lang="de-DE" dirty="0" err="1">
                <a:latin typeface="Arial Black" pitchFamily="34" charset="0"/>
              </a:rPr>
              <a:t>with</a:t>
            </a:r>
            <a:r>
              <a:rPr lang="de-DE" dirty="0">
                <a:latin typeface="Arial Black" pitchFamily="34" charset="0"/>
              </a:rPr>
              <a:t> butter </a:t>
            </a:r>
            <a:r>
              <a:rPr lang="de-DE" dirty="0" err="1">
                <a:latin typeface="Arial Black" pitchFamily="34" charset="0"/>
              </a:rPr>
              <a:t>and</a:t>
            </a:r>
            <a:r>
              <a:rPr lang="de-DE" dirty="0">
                <a:latin typeface="Arial Black" pitchFamily="34" charset="0"/>
              </a:rPr>
              <a:t> </a:t>
            </a:r>
            <a:r>
              <a:rPr lang="de-DE" dirty="0" err="1">
                <a:latin typeface="Arial Black" pitchFamily="34" charset="0"/>
              </a:rPr>
              <a:t>cooked</a:t>
            </a:r>
            <a:r>
              <a:rPr lang="de-DE" dirty="0">
                <a:latin typeface="Arial Black" pitchFamily="34" charset="0"/>
              </a:rPr>
              <a:t> it.</a:t>
            </a:r>
          </a:p>
        </p:txBody>
      </p:sp>
      <p:pic>
        <p:nvPicPr>
          <p:cNvPr id="4099" name="Picture 3"/>
          <p:cNvPicPr>
            <a:picLocks noChangeAspect="1" noChangeArrowheads="1"/>
          </p:cNvPicPr>
          <p:nvPr/>
        </p:nvPicPr>
        <p:blipFill>
          <a:blip r:embed="rId3"/>
          <a:srcRect/>
          <a:stretch>
            <a:fillRect/>
          </a:stretch>
        </p:blipFill>
        <p:spPr bwMode="auto">
          <a:xfrm>
            <a:off x="0" y="1571588"/>
            <a:ext cx="4000496" cy="5286412"/>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6438" y="30155"/>
            <a:ext cx="7428559" cy="6858000"/>
          </a:xfrm>
          <a:prstGeom prst="rect">
            <a:avLst/>
          </a:prstGeom>
          <a:noFill/>
          <a:ln w="9525">
            <a:noFill/>
            <a:miter lim="800000"/>
            <a:headEnd/>
            <a:tailEnd/>
          </a:ln>
          <a:effectLst/>
        </p:spPr>
      </p:pic>
      <p:pic>
        <p:nvPicPr>
          <p:cNvPr id="5124" name="Picture 4" descr="Strawberry Facts - Fun Facts About Strawberries"/>
          <p:cNvPicPr>
            <a:picLocks noChangeAspect="1" noChangeArrowheads="1"/>
          </p:cNvPicPr>
          <p:nvPr/>
        </p:nvPicPr>
        <p:blipFill>
          <a:blip r:embed="rId3" cstate="print"/>
          <a:srcRect/>
          <a:stretch>
            <a:fillRect/>
          </a:stretch>
        </p:blipFill>
        <p:spPr bwMode="auto">
          <a:xfrm>
            <a:off x="6286512" y="4500570"/>
            <a:ext cx="2714612" cy="1832363"/>
          </a:xfrm>
          <a:prstGeom prst="rect">
            <a:avLst/>
          </a:prstGeom>
          <a:noFill/>
        </p:spPr>
      </p:pic>
      <p:sp>
        <p:nvSpPr>
          <p:cNvPr id="3" name="Textfeld 2"/>
          <p:cNvSpPr txBox="1"/>
          <p:nvPr/>
        </p:nvSpPr>
        <p:spPr>
          <a:xfrm>
            <a:off x="26438" y="4500569"/>
            <a:ext cx="4401546" cy="238758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2400" dirty="0">
                <a:latin typeface="Arial Black" pitchFamily="34" charset="0"/>
              </a:rPr>
              <a:t>After </a:t>
            </a:r>
            <a:r>
              <a:rPr lang="de-DE" sz="2400" dirty="0" err="1">
                <a:latin typeface="Arial Black" pitchFamily="34" charset="0"/>
              </a:rPr>
              <a:t>we</a:t>
            </a:r>
            <a:r>
              <a:rPr lang="de-DE" sz="2400" dirty="0">
                <a:latin typeface="Arial Black" pitchFamily="34" charset="0"/>
              </a:rPr>
              <a:t> </a:t>
            </a:r>
            <a:r>
              <a:rPr lang="de-DE" sz="2400" dirty="0" err="1">
                <a:latin typeface="Arial Black" pitchFamily="34" charset="0"/>
              </a:rPr>
              <a:t>made</a:t>
            </a:r>
            <a:r>
              <a:rPr lang="de-DE" sz="2400" dirty="0">
                <a:latin typeface="Arial Black" pitchFamily="34" charset="0"/>
              </a:rPr>
              <a:t> </a:t>
            </a:r>
            <a:r>
              <a:rPr lang="de-DE" sz="2400" dirty="0" err="1">
                <a:latin typeface="Arial Black" pitchFamily="34" charset="0"/>
              </a:rPr>
              <a:t>the</a:t>
            </a:r>
            <a:r>
              <a:rPr lang="de-DE" sz="2400" dirty="0">
                <a:latin typeface="Arial Black" pitchFamily="34" charset="0"/>
              </a:rPr>
              <a:t> wiener schnitzel and </a:t>
            </a:r>
            <a:r>
              <a:rPr lang="de-DE" sz="2400" dirty="0" err="1">
                <a:latin typeface="Arial Black" pitchFamily="34" charset="0"/>
              </a:rPr>
              <a:t>the</a:t>
            </a:r>
            <a:r>
              <a:rPr lang="de-DE" sz="2400" dirty="0">
                <a:latin typeface="Arial Black" pitchFamily="34" charset="0"/>
              </a:rPr>
              <a:t> Spargelcremesuppe </a:t>
            </a:r>
            <a:r>
              <a:rPr lang="de-DE" sz="2400" dirty="0" err="1">
                <a:latin typeface="Arial Black" pitchFamily="34" charset="0"/>
              </a:rPr>
              <a:t>we</a:t>
            </a:r>
            <a:r>
              <a:rPr lang="de-DE" sz="2400" dirty="0">
                <a:latin typeface="Arial Black" pitchFamily="34" charset="0"/>
              </a:rPr>
              <a:t> </a:t>
            </a:r>
            <a:r>
              <a:rPr lang="de-DE" sz="2400" dirty="0" err="1">
                <a:latin typeface="Arial Black" pitchFamily="34" charset="0"/>
              </a:rPr>
              <a:t>cut</a:t>
            </a:r>
            <a:r>
              <a:rPr lang="de-DE" sz="2400" dirty="0">
                <a:latin typeface="Arial Black" pitchFamily="34" charset="0"/>
              </a:rPr>
              <a:t> </a:t>
            </a:r>
            <a:r>
              <a:rPr lang="de-DE" sz="2400" dirty="0" err="1">
                <a:latin typeface="Arial Black" pitchFamily="34" charset="0"/>
              </a:rPr>
              <a:t>the</a:t>
            </a:r>
            <a:r>
              <a:rPr lang="de-DE" sz="2400" dirty="0">
                <a:latin typeface="Arial Black" pitchFamily="34" charset="0"/>
              </a:rPr>
              <a:t> </a:t>
            </a:r>
            <a:r>
              <a:rPr lang="de-DE" sz="2400" dirty="0" err="1">
                <a:latin typeface="Arial Black" pitchFamily="34" charset="0"/>
              </a:rPr>
              <a:t>strawberries</a:t>
            </a:r>
            <a:r>
              <a:rPr lang="de-DE" sz="2400" dirty="0">
                <a:latin typeface="Arial Black" pitchFamily="34" charset="0"/>
              </a:rPr>
              <a:t> </a:t>
            </a:r>
            <a:r>
              <a:rPr lang="de-DE" sz="2400" dirty="0" err="1">
                <a:latin typeface="Arial Black" pitchFamily="34" charset="0"/>
              </a:rPr>
              <a:t>for</a:t>
            </a:r>
            <a:r>
              <a:rPr lang="de-DE" sz="2400" dirty="0">
                <a:latin typeface="Arial Black" pitchFamily="34" charset="0"/>
              </a:rPr>
              <a:t> </a:t>
            </a:r>
            <a:r>
              <a:rPr lang="de-DE" sz="2400" dirty="0" err="1">
                <a:latin typeface="Arial Black" pitchFamily="34" charset="0"/>
              </a:rPr>
              <a:t>the</a:t>
            </a:r>
            <a:r>
              <a:rPr lang="de-DE" sz="2400" dirty="0">
                <a:latin typeface="Arial Black" pitchFamily="34" charset="0"/>
              </a:rPr>
              <a:t> </a:t>
            </a:r>
            <a:r>
              <a:rPr lang="de-DE" sz="2400" dirty="0" err="1">
                <a:latin typeface="Arial Black" pitchFamily="34" charset="0"/>
              </a:rPr>
              <a:t>little</a:t>
            </a:r>
            <a:r>
              <a:rPr lang="de-DE" sz="2400" dirty="0">
                <a:latin typeface="Arial Black" pitchFamily="34" charset="0"/>
              </a:rPr>
              <a:t> </a:t>
            </a:r>
            <a:r>
              <a:rPr lang="de-DE" sz="2400" dirty="0" err="1">
                <a:latin typeface="Arial Black" pitchFamily="34" charset="0"/>
              </a:rPr>
              <a:t>desert</a:t>
            </a:r>
            <a:r>
              <a:rPr lang="de-DE" sz="2400" dirty="0">
                <a:latin typeface="Arial Black" pitchFamily="34" charset="0"/>
              </a:rPr>
              <a:t> after </a:t>
            </a:r>
            <a:r>
              <a:rPr lang="de-DE" sz="2400" dirty="0" err="1">
                <a:latin typeface="Arial Black" pitchFamily="34" charset="0"/>
              </a:rPr>
              <a:t>the</a:t>
            </a:r>
            <a:r>
              <a:rPr lang="de-DE" sz="2400" dirty="0">
                <a:latin typeface="Arial Black" pitchFamily="34" charset="0"/>
              </a:rPr>
              <a:t> </a:t>
            </a:r>
            <a:r>
              <a:rPr lang="de-DE" sz="2400" dirty="0" err="1">
                <a:latin typeface="Arial Black" pitchFamily="34" charset="0"/>
              </a:rPr>
              <a:t>main</a:t>
            </a:r>
            <a:r>
              <a:rPr lang="de-DE" sz="2400" dirty="0">
                <a:latin typeface="Arial Black" pitchFamily="34" charset="0"/>
              </a:rPr>
              <a:t> </a:t>
            </a:r>
            <a:r>
              <a:rPr lang="de-DE" sz="2400" dirty="0" err="1">
                <a:latin typeface="Arial Black" pitchFamily="34" charset="0"/>
              </a:rPr>
              <a:t>dish</a:t>
            </a:r>
            <a:r>
              <a:rPr lang="de-DE" sz="2400" dirty="0">
                <a:latin typeface="Arial Black"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1232281"/>
            <a:ext cx="9144000" cy="5625719"/>
          </a:xfrm>
          <a:prstGeom prst="rect">
            <a:avLst/>
          </a:prstGeom>
          <a:noFill/>
          <a:ln w="9525">
            <a:noFill/>
            <a:miter lim="800000"/>
            <a:headEnd/>
            <a:tailEnd/>
          </a:ln>
          <a:effectLst/>
        </p:spPr>
      </p:pic>
      <p:sp>
        <p:nvSpPr>
          <p:cNvPr id="3" name="Textfeld 2"/>
          <p:cNvSpPr txBox="1"/>
          <p:nvPr/>
        </p:nvSpPr>
        <p:spPr>
          <a:xfrm>
            <a:off x="0" y="0"/>
            <a:ext cx="9144000"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2400" dirty="0">
                <a:latin typeface="Arial Black" pitchFamily="34" charset="0"/>
              </a:rPr>
              <a:t>After </a:t>
            </a:r>
            <a:r>
              <a:rPr lang="de-DE" sz="2400" dirty="0" err="1">
                <a:latin typeface="Arial Black" pitchFamily="34" charset="0"/>
              </a:rPr>
              <a:t>we</a:t>
            </a:r>
            <a:r>
              <a:rPr lang="de-DE" sz="2400" dirty="0">
                <a:latin typeface="Arial Black" pitchFamily="34" charset="0"/>
              </a:rPr>
              <a:t> </a:t>
            </a:r>
            <a:r>
              <a:rPr lang="de-DE" sz="2400" dirty="0" err="1">
                <a:latin typeface="Arial Black" pitchFamily="34" charset="0"/>
              </a:rPr>
              <a:t>finished</a:t>
            </a:r>
            <a:r>
              <a:rPr lang="de-DE" sz="2400" dirty="0">
                <a:latin typeface="Arial Black" pitchFamily="34" charset="0"/>
              </a:rPr>
              <a:t> </a:t>
            </a:r>
            <a:r>
              <a:rPr lang="de-DE" sz="2400" dirty="0" err="1">
                <a:latin typeface="Arial Black" pitchFamily="34" charset="0"/>
              </a:rPr>
              <a:t>work</a:t>
            </a:r>
            <a:r>
              <a:rPr lang="de-DE" sz="2400" dirty="0">
                <a:latin typeface="Arial Black" pitchFamily="34" charset="0"/>
              </a:rPr>
              <a:t> </a:t>
            </a:r>
            <a:r>
              <a:rPr lang="de-DE" sz="2400" dirty="0" err="1">
                <a:latin typeface="Arial Black" pitchFamily="34" charset="0"/>
              </a:rPr>
              <a:t>we</a:t>
            </a:r>
            <a:r>
              <a:rPr lang="de-DE" sz="2400" dirty="0">
                <a:latin typeface="Arial Black" pitchFamily="34" charset="0"/>
              </a:rPr>
              <a:t> all </a:t>
            </a:r>
            <a:r>
              <a:rPr lang="de-DE" sz="2400" dirty="0" err="1">
                <a:latin typeface="Arial Black" pitchFamily="34" charset="0"/>
              </a:rPr>
              <a:t>set</a:t>
            </a:r>
            <a:r>
              <a:rPr lang="de-DE" sz="2400" dirty="0">
                <a:latin typeface="Arial Black" pitchFamily="34" charset="0"/>
              </a:rPr>
              <a:t> </a:t>
            </a:r>
          </a:p>
          <a:p>
            <a:r>
              <a:rPr lang="de-DE" sz="2400" dirty="0">
                <a:latin typeface="Arial Black" pitchFamily="34" charset="0"/>
              </a:rPr>
              <a:t>on </a:t>
            </a:r>
            <a:r>
              <a:rPr lang="de-DE" sz="2400" dirty="0" err="1">
                <a:latin typeface="Arial Black" pitchFamily="34" charset="0"/>
              </a:rPr>
              <a:t>the</a:t>
            </a:r>
            <a:r>
              <a:rPr lang="de-DE" sz="2400" dirty="0">
                <a:latin typeface="Arial Black" pitchFamily="34" charset="0"/>
              </a:rPr>
              <a:t> </a:t>
            </a:r>
            <a:r>
              <a:rPr lang="de-DE" sz="2400" dirty="0" err="1">
                <a:latin typeface="Arial Black" pitchFamily="34" charset="0"/>
              </a:rPr>
              <a:t>table</a:t>
            </a:r>
            <a:r>
              <a:rPr lang="de-DE" sz="2400" dirty="0">
                <a:latin typeface="Arial Black" pitchFamily="34" charset="0"/>
              </a:rPr>
              <a:t> </a:t>
            </a:r>
            <a:r>
              <a:rPr lang="de-DE" sz="2400" dirty="0" err="1">
                <a:latin typeface="Arial Black" pitchFamily="34" charset="0"/>
              </a:rPr>
              <a:t>and</a:t>
            </a:r>
            <a:r>
              <a:rPr lang="de-DE" sz="2400" dirty="0">
                <a:latin typeface="Arial Black" pitchFamily="34" charset="0"/>
              </a:rPr>
              <a:t> </a:t>
            </a:r>
            <a:r>
              <a:rPr lang="de-DE" sz="2400" dirty="0" err="1">
                <a:latin typeface="Arial Black" pitchFamily="34" charset="0"/>
              </a:rPr>
              <a:t>ate</a:t>
            </a:r>
            <a:r>
              <a:rPr lang="de-DE" sz="2400" dirty="0">
                <a:latin typeface="Arial Black" pitchFamily="34" charset="0"/>
              </a:rPr>
              <a:t> </a:t>
            </a:r>
            <a:r>
              <a:rPr lang="de-DE" sz="2400" dirty="0" err="1">
                <a:latin typeface="Arial Black" pitchFamily="34" charset="0"/>
              </a:rPr>
              <a:t>the</a:t>
            </a:r>
            <a:r>
              <a:rPr lang="de-DE" sz="2400" dirty="0">
                <a:latin typeface="Arial Black" pitchFamily="34" charset="0"/>
              </a:rPr>
              <a:t> </a:t>
            </a:r>
            <a:r>
              <a:rPr lang="de-DE" sz="2400" dirty="0" err="1">
                <a:latin typeface="Arial Black" pitchFamily="34" charset="0"/>
              </a:rPr>
              <a:t>delicious</a:t>
            </a:r>
            <a:r>
              <a:rPr lang="de-DE" sz="2400" dirty="0">
                <a:latin typeface="Arial Black" pitchFamily="34" charset="0"/>
              </a:rPr>
              <a:t> </a:t>
            </a:r>
            <a:r>
              <a:rPr lang="de-DE" sz="2400" dirty="0" err="1">
                <a:latin typeface="Arial Black" pitchFamily="34" charset="0"/>
              </a:rPr>
              <a:t>aspargus</a:t>
            </a:r>
            <a:r>
              <a:rPr lang="de-DE" sz="2400" dirty="0">
                <a:latin typeface="Arial Black" pitchFamily="34" charset="0"/>
              </a:rPr>
              <a:t> </a:t>
            </a:r>
            <a:r>
              <a:rPr lang="de-DE" sz="2400" dirty="0" err="1">
                <a:latin typeface="Arial Black" pitchFamily="34" charset="0"/>
              </a:rPr>
              <a:t>soup</a:t>
            </a:r>
            <a:r>
              <a:rPr lang="de-DE" sz="2400" dirty="0">
                <a:latin typeface="Arial Black" pitchFamily="34" charset="0"/>
              </a:rPr>
              <a:t> !</a:t>
            </a:r>
          </a:p>
          <a:p>
            <a:r>
              <a:rPr lang="de-DE"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 y="0"/>
            <a:ext cx="5143501" cy="6858000"/>
          </a:xfrm>
          <a:prstGeom prst="rect">
            <a:avLst/>
          </a:prstGeom>
          <a:noFill/>
          <a:ln w="9525">
            <a:noFill/>
            <a:miter lim="800000"/>
            <a:headEnd/>
            <a:tailEnd/>
          </a:ln>
          <a:effectLst/>
        </p:spPr>
      </p:pic>
      <p:sp>
        <p:nvSpPr>
          <p:cNvPr id="3" name="Textfeld 2"/>
          <p:cNvSpPr txBox="1"/>
          <p:nvPr/>
        </p:nvSpPr>
        <p:spPr>
          <a:xfrm>
            <a:off x="5143504" y="0"/>
            <a:ext cx="4000496"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2400" dirty="0" err="1">
                <a:latin typeface="Arial Black" pitchFamily="34" charset="0"/>
              </a:rPr>
              <a:t>Then</a:t>
            </a:r>
            <a:r>
              <a:rPr lang="de-DE" sz="2400" dirty="0">
                <a:latin typeface="Arial Black" pitchFamily="34" charset="0"/>
              </a:rPr>
              <a:t> after </a:t>
            </a:r>
            <a:r>
              <a:rPr lang="de-DE" sz="2400" dirty="0" err="1">
                <a:latin typeface="Arial Black" pitchFamily="34" charset="0"/>
              </a:rPr>
              <a:t>we</a:t>
            </a:r>
            <a:r>
              <a:rPr lang="de-DE" sz="2400" dirty="0">
                <a:latin typeface="Arial Black" pitchFamily="34" charset="0"/>
              </a:rPr>
              <a:t> </a:t>
            </a:r>
            <a:r>
              <a:rPr lang="de-DE" sz="2400" dirty="0" err="1">
                <a:latin typeface="Arial Black" pitchFamily="34" charset="0"/>
              </a:rPr>
              <a:t>ate</a:t>
            </a:r>
            <a:r>
              <a:rPr lang="de-DE" sz="2400" dirty="0">
                <a:latin typeface="Arial Black" pitchFamily="34" charset="0"/>
              </a:rPr>
              <a:t> </a:t>
            </a:r>
            <a:r>
              <a:rPr lang="de-DE" sz="2400" dirty="0" err="1">
                <a:latin typeface="Arial Black" pitchFamily="34" charset="0"/>
              </a:rPr>
              <a:t>the</a:t>
            </a:r>
            <a:r>
              <a:rPr lang="de-DE" sz="2400" dirty="0">
                <a:latin typeface="Arial Black" pitchFamily="34" charset="0"/>
              </a:rPr>
              <a:t> </a:t>
            </a:r>
            <a:r>
              <a:rPr lang="de-DE" sz="2400" dirty="0" err="1">
                <a:latin typeface="Arial Black" pitchFamily="34" charset="0"/>
              </a:rPr>
              <a:t>aspargus</a:t>
            </a:r>
            <a:r>
              <a:rPr lang="de-DE" sz="2400" dirty="0">
                <a:latin typeface="Arial Black" pitchFamily="34" charset="0"/>
              </a:rPr>
              <a:t> </a:t>
            </a:r>
            <a:r>
              <a:rPr lang="de-DE" sz="2400" dirty="0" err="1">
                <a:latin typeface="Arial Black" pitchFamily="34" charset="0"/>
              </a:rPr>
              <a:t>soup</a:t>
            </a:r>
            <a:r>
              <a:rPr lang="de-DE" sz="2400" dirty="0">
                <a:latin typeface="Arial Black" pitchFamily="34" charset="0"/>
              </a:rPr>
              <a:t> </a:t>
            </a:r>
            <a:r>
              <a:rPr lang="de-DE" sz="2400" dirty="0" err="1">
                <a:latin typeface="Arial Black" pitchFamily="34" charset="0"/>
              </a:rPr>
              <a:t>we</a:t>
            </a:r>
            <a:r>
              <a:rPr lang="de-DE" sz="2400" dirty="0">
                <a:latin typeface="Arial Black" pitchFamily="34" charset="0"/>
              </a:rPr>
              <a:t> </a:t>
            </a:r>
            <a:r>
              <a:rPr lang="de-DE" sz="2400" dirty="0" err="1">
                <a:latin typeface="Arial Black" pitchFamily="34" charset="0"/>
              </a:rPr>
              <a:t>had</a:t>
            </a:r>
            <a:r>
              <a:rPr lang="de-DE" sz="2400" dirty="0">
                <a:latin typeface="Arial Black" pitchFamily="34" charset="0"/>
              </a:rPr>
              <a:t> </a:t>
            </a:r>
            <a:r>
              <a:rPr lang="de-DE" sz="2400" dirty="0" err="1">
                <a:latin typeface="Arial Black" pitchFamily="34" charset="0"/>
              </a:rPr>
              <a:t>some</a:t>
            </a:r>
            <a:r>
              <a:rPr lang="de-DE" sz="2400" dirty="0">
                <a:latin typeface="Arial Black" pitchFamily="34" charset="0"/>
              </a:rPr>
              <a:t> </a:t>
            </a:r>
            <a:r>
              <a:rPr lang="de-DE" sz="2400" dirty="0" err="1">
                <a:latin typeface="Arial Black" pitchFamily="34" charset="0"/>
              </a:rPr>
              <a:t>delicious</a:t>
            </a:r>
            <a:r>
              <a:rPr lang="de-DE" sz="2400" dirty="0">
                <a:latin typeface="Arial Black" pitchFamily="34" charset="0"/>
              </a:rPr>
              <a:t> wiener schnitzel </a:t>
            </a:r>
            <a:r>
              <a:rPr lang="de-DE" sz="2400" dirty="0" err="1">
                <a:latin typeface="Arial Black" pitchFamily="34" charset="0"/>
              </a:rPr>
              <a:t>with</a:t>
            </a:r>
            <a:r>
              <a:rPr lang="de-DE" sz="2400" dirty="0">
                <a:latin typeface="Arial Black" pitchFamily="34" charset="0"/>
              </a:rPr>
              <a:t> </a:t>
            </a:r>
            <a:r>
              <a:rPr lang="de-DE" sz="2400" dirty="0" err="1">
                <a:latin typeface="Arial Black" pitchFamily="34" charset="0"/>
              </a:rPr>
              <a:t>potato</a:t>
            </a:r>
            <a:r>
              <a:rPr lang="de-DE" sz="2400" dirty="0">
                <a:latin typeface="Arial Black" pitchFamily="34" charset="0"/>
              </a:rPr>
              <a:t> </a:t>
            </a:r>
            <a:r>
              <a:rPr lang="de-DE" sz="2400" dirty="0" err="1">
                <a:latin typeface="Arial Black" pitchFamily="34" charset="0"/>
              </a:rPr>
              <a:t>and</a:t>
            </a:r>
            <a:r>
              <a:rPr lang="de-DE" sz="2400" dirty="0">
                <a:latin typeface="Arial Black" pitchFamily="34" charset="0"/>
              </a:rPr>
              <a:t> </a:t>
            </a:r>
            <a:r>
              <a:rPr lang="de-DE" sz="2400" dirty="0" err="1">
                <a:latin typeface="Arial Black" pitchFamily="34" charset="0"/>
              </a:rPr>
              <a:t>cucumber</a:t>
            </a:r>
            <a:r>
              <a:rPr lang="de-DE" sz="2400" dirty="0">
                <a:latin typeface="Arial Black" pitchFamily="34" charset="0"/>
              </a:rPr>
              <a:t> </a:t>
            </a:r>
            <a:r>
              <a:rPr lang="de-DE" sz="2400" dirty="0" err="1">
                <a:latin typeface="Arial Black" pitchFamily="34" charset="0"/>
              </a:rPr>
              <a:t>salad</a:t>
            </a:r>
            <a:r>
              <a:rPr lang="de-DE" sz="2400" dirty="0">
                <a:latin typeface="Arial Black" pitchFamily="34" charset="0"/>
              </a:rPr>
              <a:t>. </a:t>
            </a:r>
            <a:r>
              <a:rPr lang="de-DE" sz="2400" dirty="0" err="1">
                <a:latin typeface="Arial Black" pitchFamily="34" charset="0"/>
              </a:rPr>
              <a:t>it</a:t>
            </a:r>
            <a:r>
              <a:rPr lang="de-DE" sz="2400" dirty="0">
                <a:latin typeface="Arial Black" pitchFamily="34" charset="0"/>
              </a:rPr>
              <a:t> was also </a:t>
            </a:r>
            <a:r>
              <a:rPr lang="de-DE" sz="2400" dirty="0" err="1">
                <a:latin typeface="Arial Black" pitchFamily="34" charset="0"/>
              </a:rPr>
              <a:t>very</a:t>
            </a:r>
            <a:r>
              <a:rPr lang="de-DE" sz="2400" dirty="0">
                <a:latin typeface="Arial Black" pitchFamily="34" charset="0"/>
              </a:rPr>
              <a:t> </a:t>
            </a:r>
            <a:r>
              <a:rPr lang="de-DE" sz="2400" dirty="0" err="1">
                <a:latin typeface="Arial Black" pitchFamily="34" charset="0"/>
              </a:rPr>
              <a:t>delicious</a:t>
            </a:r>
            <a:r>
              <a:rPr lang="de-DE" sz="2400" dirty="0">
                <a:latin typeface="Arial Black" pitchFamily="34" charset="0"/>
              </a:rPr>
              <a:t>!</a:t>
            </a:r>
          </a:p>
        </p:txBody>
      </p:sp>
      <p:pic>
        <p:nvPicPr>
          <p:cNvPr id="4" name="Picture 2"/>
          <p:cNvPicPr>
            <a:picLocks noChangeAspect="1" noChangeArrowheads="1"/>
          </p:cNvPicPr>
          <p:nvPr/>
        </p:nvPicPr>
        <p:blipFill>
          <a:blip r:embed="rId3" cstate="print"/>
          <a:srcRect/>
          <a:stretch>
            <a:fillRect/>
          </a:stretch>
        </p:blipFill>
        <p:spPr bwMode="auto">
          <a:xfrm>
            <a:off x="5857884" y="2928934"/>
            <a:ext cx="2743168" cy="3657557"/>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142976" y="1428736"/>
            <a:ext cx="6500858" cy="4875644"/>
          </a:xfrm>
          <a:prstGeom prst="rect">
            <a:avLst/>
          </a:prstGeom>
          <a:noFill/>
          <a:ln w="9525">
            <a:noFill/>
            <a:miter lim="800000"/>
            <a:headEnd/>
            <a:tailEnd/>
          </a:ln>
          <a:effectLst/>
        </p:spPr>
      </p:pic>
      <p:sp>
        <p:nvSpPr>
          <p:cNvPr id="3" name="Textfeld 2"/>
          <p:cNvSpPr txBox="1"/>
          <p:nvPr/>
        </p:nvSpPr>
        <p:spPr>
          <a:xfrm>
            <a:off x="0" y="0"/>
            <a:ext cx="9144000"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de-DE" sz="2500" dirty="0" err="1">
                <a:latin typeface="Arial Black" pitchFamily="34" charset="0"/>
              </a:rPr>
              <a:t>Afterwards</a:t>
            </a:r>
            <a:r>
              <a:rPr lang="de-DE" sz="2500" dirty="0">
                <a:latin typeface="Arial Black" pitchFamily="34" charset="0"/>
              </a:rPr>
              <a:t> </a:t>
            </a:r>
            <a:r>
              <a:rPr lang="de-DE" sz="2500" dirty="0" err="1">
                <a:latin typeface="Arial Black" pitchFamily="34" charset="0"/>
              </a:rPr>
              <a:t>we</a:t>
            </a:r>
            <a:r>
              <a:rPr lang="de-DE" sz="2500" dirty="0">
                <a:latin typeface="Arial Black" pitchFamily="34" charset="0"/>
              </a:rPr>
              <a:t> </a:t>
            </a:r>
            <a:r>
              <a:rPr lang="de-DE" sz="2500" dirty="0" err="1">
                <a:latin typeface="Arial Black" pitchFamily="34" charset="0"/>
              </a:rPr>
              <a:t>had</a:t>
            </a:r>
            <a:r>
              <a:rPr lang="de-DE" sz="2500" dirty="0">
                <a:latin typeface="Arial Black" pitchFamily="34" charset="0"/>
              </a:rPr>
              <a:t> a </a:t>
            </a:r>
            <a:r>
              <a:rPr lang="de-DE" sz="2500" dirty="0" err="1">
                <a:latin typeface="Arial Black" pitchFamily="34" charset="0"/>
              </a:rPr>
              <a:t>delicious</a:t>
            </a:r>
            <a:r>
              <a:rPr lang="de-DE" sz="2500" dirty="0">
                <a:latin typeface="Arial Black" pitchFamily="34" charset="0"/>
              </a:rPr>
              <a:t> </a:t>
            </a:r>
            <a:r>
              <a:rPr lang="de-DE" sz="2500" dirty="0" err="1">
                <a:latin typeface="Arial Black" pitchFamily="34" charset="0"/>
              </a:rPr>
              <a:t>desert</a:t>
            </a:r>
            <a:r>
              <a:rPr lang="de-DE" sz="2500" dirty="0">
                <a:latin typeface="Arial Black" pitchFamily="34" charset="0"/>
              </a:rPr>
              <a:t> </a:t>
            </a:r>
            <a:r>
              <a:rPr lang="de-DE" sz="2500" dirty="0" err="1">
                <a:latin typeface="Arial Black" pitchFamily="34" charset="0"/>
              </a:rPr>
              <a:t>with</a:t>
            </a:r>
            <a:r>
              <a:rPr lang="de-DE" sz="2500" dirty="0">
                <a:latin typeface="Arial Black" pitchFamily="34" charset="0"/>
              </a:rPr>
              <a:t> </a:t>
            </a:r>
            <a:r>
              <a:rPr lang="de-DE" sz="2500" dirty="0" err="1">
                <a:latin typeface="Arial Black" pitchFamily="34" charset="0"/>
              </a:rPr>
              <a:t>strawberries</a:t>
            </a:r>
            <a:r>
              <a:rPr lang="de-DE" sz="2500" dirty="0">
                <a:latin typeface="Arial Black" pitchFamily="34" charset="0"/>
              </a:rPr>
              <a:t> </a:t>
            </a:r>
            <a:r>
              <a:rPr lang="de-DE" sz="2500" dirty="0" err="1">
                <a:latin typeface="Arial Black" pitchFamily="34" charset="0"/>
              </a:rPr>
              <a:t>with</a:t>
            </a:r>
            <a:r>
              <a:rPr lang="de-DE" sz="2500" dirty="0">
                <a:latin typeface="Arial Black" pitchFamily="34" charset="0"/>
              </a:rPr>
              <a:t> </a:t>
            </a:r>
            <a:r>
              <a:rPr lang="de-DE" sz="2500" dirty="0" err="1">
                <a:latin typeface="Arial Black" pitchFamily="34" charset="0"/>
              </a:rPr>
              <a:t>vanilla</a:t>
            </a:r>
            <a:r>
              <a:rPr lang="de-DE" sz="2500" dirty="0">
                <a:latin typeface="Arial Black" pitchFamily="34" charset="0"/>
              </a:rPr>
              <a:t> </a:t>
            </a:r>
            <a:r>
              <a:rPr lang="de-DE" sz="2500" dirty="0" err="1">
                <a:latin typeface="Arial Black" pitchFamily="34" charset="0"/>
              </a:rPr>
              <a:t>ice</a:t>
            </a:r>
            <a:r>
              <a:rPr lang="de-DE" sz="2500" dirty="0">
                <a:latin typeface="Arial Black" pitchFamily="34" charset="0"/>
              </a:rPr>
              <a:t> </a:t>
            </a:r>
            <a:r>
              <a:rPr lang="de-DE" sz="2500" dirty="0" err="1">
                <a:latin typeface="Arial Black" pitchFamily="34" charset="0"/>
              </a:rPr>
              <a:t>cream</a:t>
            </a:r>
            <a:r>
              <a:rPr lang="de-DE" sz="2500" dirty="0">
                <a:latin typeface="Arial Black" pitchFamily="34" charset="0"/>
              </a:rPr>
              <a:t> </a:t>
            </a:r>
            <a:r>
              <a:rPr lang="de-DE" sz="2500" dirty="0" err="1">
                <a:latin typeface="Arial Black" pitchFamily="34" charset="0"/>
              </a:rPr>
              <a:t>and</a:t>
            </a:r>
            <a:r>
              <a:rPr lang="de-DE" sz="2500" dirty="0">
                <a:latin typeface="Arial Black" pitchFamily="34" charset="0"/>
              </a:rPr>
              <a:t> </a:t>
            </a:r>
            <a:r>
              <a:rPr lang="de-DE" sz="2500" dirty="0" err="1">
                <a:latin typeface="Arial Black" pitchFamily="34" charset="0"/>
              </a:rPr>
              <a:t>some</a:t>
            </a:r>
            <a:r>
              <a:rPr lang="de-DE" sz="2500" dirty="0">
                <a:latin typeface="Arial Black" pitchFamily="34" charset="0"/>
              </a:rPr>
              <a:t> mint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5786" y="571480"/>
            <a:ext cx="7772400" cy="1785950"/>
          </a:xfrm>
        </p:spPr>
        <p:style>
          <a:lnRef idx="0">
            <a:schemeClr val="dk1"/>
          </a:lnRef>
          <a:fillRef idx="3">
            <a:schemeClr val="dk1"/>
          </a:fillRef>
          <a:effectRef idx="3">
            <a:schemeClr val="dk1"/>
          </a:effectRef>
          <a:fontRef idx="minor">
            <a:schemeClr val="lt1"/>
          </a:fontRef>
        </p:style>
        <p:txBody>
          <a:bodyPr>
            <a:normAutofit/>
          </a:bodyPr>
          <a:lstStyle/>
          <a:p>
            <a:pPr algn="ctr"/>
            <a:r>
              <a:rPr lang="de-DE" dirty="0" err="1">
                <a:solidFill>
                  <a:srgbClr val="00B050"/>
                </a:solidFill>
                <a:latin typeface="Almonte Snow" pitchFamily="2" charset="0"/>
              </a:rPr>
              <a:t>Tuesday</a:t>
            </a:r>
            <a:br>
              <a:rPr lang="de-DE" sz="2800" dirty="0"/>
            </a:br>
            <a:r>
              <a:rPr lang="de-DE" sz="4800" dirty="0" err="1">
                <a:solidFill>
                  <a:srgbClr val="7030A0"/>
                </a:solidFill>
                <a:latin typeface="18thCentury" pitchFamily="2" charset="0"/>
              </a:rPr>
              <a:t>A</a:t>
            </a:r>
            <a:r>
              <a:rPr lang="de-DE" sz="4800" dirty="0" err="1">
                <a:solidFill>
                  <a:srgbClr val="7030A0"/>
                </a:solidFill>
                <a:latin typeface="A Yummy Apology" pitchFamily="2" charset="0"/>
              </a:rPr>
              <a:t>t</a:t>
            </a:r>
            <a:r>
              <a:rPr lang="de-DE" sz="4800" dirty="0">
                <a:solidFill>
                  <a:srgbClr val="7030A0"/>
                </a:solidFill>
              </a:rPr>
              <a:t> </a:t>
            </a:r>
            <a:r>
              <a:rPr lang="de-DE" sz="4800" dirty="0" err="1">
                <a:solidFill>
                  <a:srgbClr val="7030A0"/>
                </a:solidFill>
                <a:latin typeface="Almonte Woodgrain" pitchFamily="2" charset="0"/>
              </a:rPr>
              <a:t>t</a:t>
            </a:r>
            <a:r>
              <a:rPr lang="de-DE" sz="4800" dirty="0" err="1">
                <a:solidFill>
                  <a:srgbClr val="7030A0"/>
                </a:solidFill>
                <a:latin typeface="Alien Encounters" pitchFamily="2" charset="0"/>
              </a:rPr>
              <a:t>h</a:t>
            </a:r>
            <a:r>
              <a:rPr lang="de-DE" sz="4800" dirty="0" err="1">
                <a:solidFill>
                  <a:srgbClr val="7030A0"/>
                </a:solidFill>
                <a:latin typeface="Bobcat" pitchFamily="2" charset="0"/>
              </a:rPr>
              <a:t>e</a:t>
            </a:r>
            <a:r>
              <a:rPr lang="de-DE" sz="4800" dirty="0">
                <a:solidFill>
                  <a:srgbClr val="7030A0"/>
                </a:solidFill>
              </a:rPr>
              <a:t> </a:t>
            </a:r>
            <a:r>
              <a:rPr lang="de-DE" sz="4800" dirty="0">
                <a:solidFill>
                  <a:srgbClr val="7030A0"/>
                </a:solidFill>
                <a:latin typeface="Calvin" pitchFamily="2" charset="0"/>
              </a:rPr>
              <a:t>M</a:t>
            </a:r>
            <a:r>
              <a:rPr lang="de-DE" sz="4800" dirty="0">
                <a:solidFill>
                  <a:srgbClr val="7030A0"/>
                </a:solidFill>
                <a:latin typeface="Chinyen" pitchFamily="82" charset="0"/>
              </a:rPr>
              <a:t>u</a:t>
            </a:r>
            <a:r>
              <a:rPr lang="de-DE" sz="4800" dirty="0">
                <a:solidFill>
                  <a:srgbClr val="7030A0"/>
                </a:solidFill>
                <a:latin typeface="Corporate" pitchFamily="2" charset="0"/>
              </a:rPr>
              <a:t>s</a:t>
            </a:r>
            <a:r>
              <a:rPr lang="de-DE" sz="4800" dirty="0">
                <a:solidFill>
                  <a:srgbClr val="7030A0"/>
                </a:solidFill>
                <a:latin typeface="Bookworm" pitchFamily="34" charset="0"/>
              </a:rPr>
              <a:t>e</a:t>
            </a:r>
            <a:r>
              <a:rPr lang="de-DE" sz="4800" dirty="0">
                <a:solidFill>
                  <a:srgbClr val="7030A0"/>
                </a:solidFill>
                <a:latin typeface="A Yummy Apology" pitchFamily="2" charset="0"/>
              </a:rPr>
              <a:t>u</a:t>
            </a:r>
            <a:r>
              <a:rPr lang="de-DE" sz="4800" dirty="0">
                <a:solidFill>
                  <a:srgbClr val="7030A0"/>
                </a:solidFill>
                <a:latin typeface="Alfredo" pitchFamily="2" charset="0"/>
              </a:rPr>
              <a:t>m</a:t>
            </a:r>
          </a:p>
        </p:txBody>
      </p:sp>
      <p:sp>
        <p:nvSpPr>
          <p:cNvPr id="3" name="Untertitel 2"/>
          <p:cNvSpPr>
            <a:spLocks noGrp="1"/>
          </p:cNvSpPr>
          <p:nvPr>
            <p:ph type="subTitle" idx="1"/>
          </p:nvPr>
        </p:nvSpPr>
        <p:spPr>
          <a:xfrm rot="675267">
            <a:off x="715409" y="2672752"/>
            <a:ext cx="7772400" cy="1508760"/>
          </a:xfrm>
          <a:noFill/>
        </p:spPr>
        <p:txBody>
          <a:bodyPr>
            <a:noAutofit/>
          </a:bodyPr>
          <a:lstStyle/>
          <a:p>
            <a:pPr algn="ctr"/>
            <a:r>
              <a:rPr lang="en-US" sz="2800" dirty="0">
                <a:solidFill>
                  <a:srgbClr val="FF0000"/>
                </a:solidFill>
                <a:latin typeface="Gazzarelli" pitchFamily="2" charset="0"/>
              </a:rPr>
              <a:t>At Tuesday we went to Visit the Sport Museum in Cologne</a:t>
            </a:r>
            <a:endParaRPr lang="de-DE" sz="2800" dirty="0">
              <a:solidFill>
                <a:srgbClr val="FF0000"/>
              </a:solidFill>
              <a:latin typeface="Gazzarelli" pitchFamily="2" charset="0"/>
            </a:endParaRPr>
          </a:p>
        </p:txBody>
      </p:sp>
      <p:sp>
        <p:nvSpPr>
          <p:cNvPr id="5" name="Textfeld 4"/>
          <p:cNvSpPr txBox="1"/>
          <p:nvPr/>
        </p:nvSpPr>
        <p:spPr>
          <a:xfrm>
            <a:off x="7858148" y="0"/>
            <a:ext cx="1285852" cy="369332"/>
          </a:xfrm>
          <a:prstGeom prst="rect">
            <a:avLst/>
          </a:prstGeom>
          <a:noFill/>
        </p:spPr>
        <p:txBody>
          <a:bodyPr wrap="square" rtlCol="0">
            <a:spAutoFit/>
          </a:bodyPr>
          <a:lstStyle/>
          <a:p>
            <a:r>
              <a:rPr lang="en-US" dirty="0"/>
              <a:t>23.05.2023</a:t>
            </a:r>
            <a:endParaRPr lang="de-D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latin typeface="AcmeFont" pitchFamily="2" charset="0"/>
              </a:rPr>
              <a:t>First time in the sport museum.</a:t>
            </a:r>
            <a:endParaRPr lang="de-DE" dirty="0">
              <a:latin typeface="AcmeFont" pitchFamily="2" charset="0"/>
            </a:endParaRPr>
          </a:p>
        </p:txBody>
      </p:sp>
      <p:pic>
        <p:nvPicPr>
          <p:cNvPr id="1027" name="Picture 3" descr="\\fs154180\Marktplatz\Erasmus Treffen Mai 2023\23.05.23\7C687207-A051-4092-9A4F-11D52ABC062D_1_105_c.jpeg"/>
          <p:cNvPicPr>
            <a:picLocks noChangeAspect="1" noChangeArrowheads="1"/>
          </p:cNvPicPr>
          <p:nvPr/>
        </p:nvPicPr>
        <p:blipFill>
          <a:blip r:embed="rId2"/>
          <a:srcRect/>
          <a:stretch>
            <a:fillRect/>
          </a:stretch>
        </p:blipFill>
        <p:spPr bwMode="auto">
          <a:xfrm>
            <a:off x="2000232" y="1285860"/>
            <a:ext cx="5143500" cy="535782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Dinner </a:t>
            </a:r>
            <a:r>
              <a:rPr lang="de-DE" dirty="0" err="1"/>
              <a:t>together</a:t>
            </a:r>
            <a:r>
              <a:rPr lang="de-DE" dirty="0"/>
              <a:t> </a:t>
            </a:r>
            <a:r>
              <a:rPr lang="de-DE" dirty="0" err="1"/>
              <a:t>at</a:t>
            </a:r>
            <a:r>
              <a:rPr lang="de-DE" dirty="0"/>
              <a:t> </a:t>
            </a:r>
            <a:r>
              <a:rPr lang="de-DE" dirty="0" err="1"/>
              <a:t>viet-village</a:t>
            </a:r>
            <a:br>
              <a:rPr lang="de-DE" dirty="0"/>
            </a:br>
            <a:r>
              <a:rPr lang="de-DE"/>
              <a:t>finally</a:t>
            </a:r>
            <a:r>
              <a:rPr lang="de-DE" dirty="0"/>
              <a:t> in Cologne</a:t>
            </a:r>
          </a:p>
        </p:txBody>
      </p:sp>
      <p:pic>
        <p:nvPicPr>
          <p:cNvPr id="2050" name="Picture 2" descr="M:\Erasmus Treffen Mai 2023\21.05.23\399c1825-559e-4b25-9d7e-974fb6198c79.jpg"/>
          <p:cNvPicPr>
            <a:picLocks noGrp="1" noChangeAspect="1" noChangeArrowheads="1"/>
          </p:cNvPicPr>
          <p:nvPr>
            <p:ph idx="1"/>
          </p:nvPr>
        </p:nvPicPr>
        <p:blipFill>
          <a:blip r:embed="rId2"/>
          <a:srcRect/>
          <a:stretch>
            <a:fillRect/>
          </a:stretch>
        </p:blipFill>
        <p:spPr bwMode="auto">
          <a:xfrm>
            <a:off x="1554691" y="1600200"/>
            <a:ext cx="6034617" cy="452596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9355" y="181757"/>
            <a:ext cx="7772400" cy="1283612"/>
          </a:xfrm>
        </p:spPr>
        <p:txBody>
          <a:bodyPr>
            <a:normAutofit fontScale="90000"/>
          </a:bodyPr>
          <a:lstStyle/>
          <a:p>
            <a:pPr algn="ctr"/>
            <a:r>
              <a:rPr lang="en-US" dirty="0">
                <a:solidFill>
                  <a:schemeClr val="accent2"/>
                </a:solidFill>
                <a:latin typeface="Tafelschrift L-Linien" pitchFamily="2" charset="0"/>
              </a:rPr>
              <a:t>This bald guy showed us everything</a:t>
            </a:r>
            <a:endParaRPr lang="de-DE" dirty="0">
              <a:solidFill>
                <a:schemeClr val="accent2"/>
              </a:solidFill>
              <a:latin typeface="Tafelschrift L-Linien" pitchFamily="2" charset="0"/>
            </a:endParaRPr>
          </a:p>
        </p:txBody>
      </p:sp>
      <p:pic>
        <p:nvPicPr>
          <p:cNvPr id="3077" name="Picture 5"/>
          <p:cNvPicPr>
            <a:picLocks noChangeAspect="1" noChangeArrowheads="1"/>
          </p:cNvPicPr>
          <p:nvPr/>
        </p:nvPicPr>
        <p:blipFill>
          <a:blip r:embed="rId2"/>
          <a:srcRect/>
          <a:stretch>
            <a:fillRect/>
          </a:stretch>
        </p:blipFill>
        <p:spPr bwMode="auto">
          <a:xfrm>
            <a:off x="5572132" y="1571612"/>
            <a:ext cx="2857520" cy="4714908"/>
          </a:xfrm>
          <a:prstGeom prst="rect">
            <a:avLst/>
          </a:prstGeom>
          <a:noFill/>
          <a:ln w="9525">
            <a:noFill/>
            <a:miter lim="800000"/>
            <a:headEnd/>
            <a:tailEnd/>
          </a:ln>
          <a:effectLst/>
        </p:spPr>
      </p:pic>
      <p:sp>
        <p:nvSpPr>
          <p:cNvPr id="8" name="Textfeld 7"/>
          <p:cNvSpPr txBox="1"/>
          <p:nvPr/>
        </p:nvSpPr>
        <p:spPr>
          <a:xfrm>
            <a:off x="1785918" y="2285992"/>
            <a:ext cx="3000396" cy="369332"/>
          </a:xfrm>
          <a:prstGeom prst="rect">
            <a:avLst/>
          </a:prstGeom>
          <a:noFill/>
        </p:spPr>
        <p:txBody>
          <a:bodyPr wrap="square" rtlCol="0">
            <a:spAutoFit/>
          </a:bodyPr>
          <a:lstStyle/>
          <a:p>
            <a:endParaRPr lang="de-DE" dirty="0"/>
          </a:p>
        </p:txBody>
      </p:sp>
      <p:sp>
        <p:nvSpPr>
          <p:cNvPr id="9" name="Textfeld 8"/>
          <p:cNvSpPr txBox="1"/>
          <p:nvPr/>
        </p:nvSpPr>
        <p:spPr>
          <a:xfrm>
            <a:off x="1938318" y="2438392"/>
            <a:ext cx="3000396" cy="369332"/>
          </a:xfrm>
          <a:prstGeom prst="rect">
            <a:avLst/>
          </a:prstGeom>
          <a:noFill/>
        </p:spPr>
        <p:txBody>
          <a:bodyPr wrap="square" rtlCol="0">
            <a:spAutoFit/>
          </a:bodyPr>
          <a:lstStyle/>
          <a:p>
            <a:endParaRPr lang="de-DE" dirty="0"/>
          </a:p>
        </p:txBody>
      </p:sp>
      <p:sp>
        <p:nvSpPr>
          <p:cNvPr id="3079" name="AutoShape 7" descr="cursed laughing crying emoji&quot; Magnet for Sale by ursaMediocre ..."/>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81" name="AutoShape 9" descr="cursed laughing crying emoji&quot; Magnet for Sale by ursaMediocre ..."/>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83" name="AutoShape 11" descr="cursed laughing crying emoji&quot; Magnet for Sale by ursaMediocre ..."/>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17" name="Grafik 16" descr="1f602.png"/>
          <p:cNvPicPr>
            <a:picLocks noChangeAspect="1"/>
          </p:cNvPicPr>
          <p:nvPr/>
        </p:nvPicPr>
        <p:blipFill>
          <a:blip r:embed="rId3"/>
          <a:stretch>
            <a:fillRect/>
          </a:stretch>
        </p:blipFill>
        <p:spPr>
          <a:xfrm>
            <a:off x="1714480" y="2214554"/>
            <a:ext cx="2652728" cy="26527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8662" y="214290"/>
            <a:ext cx="7772400" cy="914400"/>
          </a:xfrm>
        </p:spPr>
        <p:txBody>
          <a:bodyPr/>
          <a:lstStyle/>
          <a:p>
            <a:pPr algn="ctr"/>
            <a:r>
              <a:rPr lang="en-US" dirty="0">
                <a:solidFill>
                  <a:schemeClr val="accent3">
                    <a:lumMod val="60000"/>
                    <a:lumOff val="40000"/>
                  </a:schemeClr>
                </a:solidFill>
                <a:latin typeface="Year supply of fairy cakes" pitchFamily="2" charset="0"/>
              </a:rPr>
              <a:t>We had lots of fun there</a:t>
            </a:r>
            <a:endParaRPr lang="de-DE" dirty="0">
              <a:solidFill>
                <a:schemeClr val="accent3">
                  <a:lumMod val="60000"/>
                  <a:lumOff val="40000"/>
                </a:schemeClr>
              </a:solidFill>
              <a:latin typeface="Year supply of fairy cakes" pitchFamily="2" charset="0"/>
            </a:endParaRPr>
          </a:p>
        </p:txBody>
      </p:sp>
      <p:pic>
        <p:nvPicPr>
          <p:cNvPr id="16386" name="Picture 2" descr="\\fs154180\Marktplatz\Erasmus Treffen Mai 2023\23.05.23\B20D7837-5660-4DB6-8E93-E32D570591FD_1_105_c.jpeg"/>
          <p:cNvPicPr>
            <a:picLocks noChangeAspect="1" noChangeArrowheads="1"/>
          </p:cNvPicPr>
          <p:nvPr/>
        </p:nvPicPr>
        <p:blipFill>
          <a:blip r:embed="rId2"/>
          <a:srcRect/>
          <a:stretch>
            <a:fillRect/>
          </a:stretch>
        </p:blipFill>
        <p:spPr bwMode="auto">
          <a:xfrm>
            <a:off x="2000232" y="1500174"/>
            <a:ext cx="5143500" cy="535782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17410" name="Picture 2" descr="\\fs154180\Marktplatz\Erasmus Treffen Mai 2023\23.05.23\b71f19f5-f391-4951-94ce-a7e859126dd1.jpg"/>
          <p:cNvPicPr>
            <a:picLocks noChangeAspect="1" noChangeArrowheads="1"/>
          </p:cNvPicPr>
          <p:nvPr/>
        </p:nvPicPr>
        <p:blipFill>
          <a:blip r:embed="rId2" cstate="print"/>
          <a:srcRect/>
          <a:stretch>
            <a:fillRect/>
          </a:stretch>
        </p:blipFill>
        <p:spPr bwMode="auto">
          <a:xfrm>
            <a:off x="0" y="1"/>
            <a:ext cx="3428990" cy="2857496"/>
          </a:xfrm>
          <a:prstGeom prst="rect">
            <a:avLst/>
          </a:prstGeom>
          <a:noFill/>
        </p:spPr>
      </p:pic>
      <p:pic>
        <p:nvPicPr>
          <p:cNvPr id="17411" name="Picture 3" descr="\\fs154180\Marktplatz\Erasmus Treffen Mai 2023\23.05.23\C838CE8B-B5C0-4E38-8C2D-C6D7877E9B14_1_105_c.jpeg"/>
          <p:cNvPicPr>
            <a:picLocks noChangeAspect="1" noChangeArrowheads="1"/>
          </p:cNvPicPr>
          <p:nvPr/>
        </p:nvPicPr>
        <p:blipFill>
          <a:blip r:embed="rId3" cstate="print"/>
          <a:srcRect/>
          <a:stretch>
            <a:fillRect/>
          </a:stretch>
        </p:blipFill>
        <p:spPr bwMode="auto">
          <a:xfrm>
            <a:off x="3428992" y="0"/>
            <a:ext cx="1785932" cy="2381243"/>
          </a:xfrm>
          <a:prstGeom prst="rect">
            <a:avLst/>
          </a:prstGeom>
          <a:noFill/>
        </p:spPr>
      </p:pic>
      <p:pic>
        <p:nvPicPr>
          <p:cNvPr id="17412" name="Picture 4" descr="\\fs154180\Marktplatz\Erasmus Treffen Mai 2023\23.05.23\cea4b5c8-08b2-4a87-bb09-ab339bbb4a42.jpg"/>
          <p:cNvPicPr>
            <a:picLocks noChangeAspect="1" noChangeArrowheads="1"/>
          </p:cNvPicPr>
          <p:nvPr/>
        </p:nvPicPr>
        <p:blipFill>
          <a:blip r:embed="rId4" cstate="print"/>
          <a:srcRect/>
          <a:stretch>
            <a:fillRect/>
          </a:stretch>
        </p:blipFill>
        <p:spPr bwMode="auto">
          <a:xfrm>
            <a:off x="5214942" y="0"/>
            <a:ext cx="2196700" cy="2928933"/>
          </a:xfrm>
          <a:prstGeom prst="rect">
            <a:avLst/>
          </a:prstGeom>
          <a:noFill/>
        </p:spPr>
      </p:pic>
      <p:pic>
        <p:nvPicPr>
          <p:cNvPr id="17413" name="Picture 5" descr="\\fs154180\Marktplatz\Erasmus Treffen Mai 2023\23.05.23\edbc8417-b48e-4b33-b3de-b5812fb336ea.jpg"/>
          <p:cNvPicPr>
            <a:picLocks noChangeAspect="1" noChangeArrowheads="1"/>
          </p:cNvPicPr>
          <p:nvPr/>
        </p:nvPicPr>
        <p:blipFill>
          <a:blip r:embed="rId5" cstate="print"/>
          <a:srcRect/>
          <a:stretch>
            <a:fillRect/>
          </a:stretch>
        </p:blipFill>
        <p:spPr bwMode="auto">
          <a:xfrm>
            <a:off x="0" y="2857496"/>
            <a:ext cx="3428992" cy="2500305"/>
          </a:xfrm>
          <a:prstGeom prst="rect">
            <a:avLst/>
          </a:prstGeom>
          <a:noFill/>
        </p:spPr>
      </p:pic>
      <p:pic>
        <p:nvPicPr>
          <p:cNvPr id="17414" name="Picture 6" descr="\\fs154180\Marktplatz\Erasmus Treffen Mai 2023\23.05.23\F08D27B5-A2A8-49E5-BDAF-1D200FBDE2DA_1_105_c.jpeg"/>
          <p:cNvPicPr>
            <a:picLocks noChangeAspect="1" noChangeArrowheads="1"/>
          </p:cNvPicPr>
          <p:nvPr/>
        </p:nvPicPr>
        <p:blipFill>
          <a:blip r:embed="rId6" cstate="print"/>
          <a:srcRect/>
          <a:stretch>
            <a:fillRect/>
          </a:stretch>
        </p:blipFill>
        <p:spPr bwMode="auto">
          <a:xfrm>
            <a:off x="3428992" y="2357430"/>
            <a:ext cx="1803791" cy="3000396"/>
          </a:xfrm>
          <a:prstGeom prst="rect">
            <a:avLst/>
          </a:prstGeom>
          <a:noFill/>
        </p:spPr>
      </p:pic>
      <p:pic>
        <p:nvPicPr>
          <p:cNvPr id="17415" name="Picture 7" descr="\\fs154180\Marktplatz\Erasmus Treffen Mai 2023\23.05.23\0C6E5B53-EECB-4255-BE87-9B87D44A0981_1_105_c.jpeg"/>
          <p:cNvPicPr>
            <a:picLocks noChangeAspect="1" noChangeArrowheads="1"/>
          </p:cNvPicPr>
          <p:nvPr/>
        </p:nvPicPr>
        <p:blipFill>
          <a:blip r:embed="rId7" cstate="print"/>
          <a:srcRect/>
          <a:stretch>
            <a:fillRect/>
          </a:stretch>
        </p:blipFill>
        <p:spPr bwMode="auto">
          <a:xfrm>
            <a:off x="7358082" y="0"/>
            <a:ext cx="1785918" cy="2928934"/>
          </a:xfrm>
          <a:prstGeom prst="rect">
            <a:avLst/>
          </a:prstGeom>
          <a:noFill/>
        </p:spPr>
      </p:pic>
      <p:pic>
        <p:nvPicPr>
          <p:cNvPr id="17416" name="Picture 8" descr="\\fs154180\Marktplatz\Erasmus Treffen Mai 2023\23.05.23\3A23ED77-9C33-4C40-B2D7-74FFF02000F8_1_105_c.jpeg"/>
          <p:cNvPicPr>
            <a:picLocks noChangeAspect="1" noChangeArrowheads="1"/>
          </p:cNvPicPr>
          <p:nvPr/>
        </p:nvPicPr>
        <p:blipFill>
          <a:blip r:embed="rId8" cstate="print"/>
          <a:srcRect/>
          <a:stretch>
            <a:fillRect/>
          </a:stretch>
        </p:blipFill>
        <p:spPr bwMode="auto">
          <a:xfrm>
            <a:off x="6518671" y="2786058"/>
            <a:ext cx="2625329" cy="3500438"/>
          </a:xfrm>
          <a:prstGeom prst="rect">
            <a:avLst/>
          </a:prstGeom>
          <a:noFill/>
        </p:spPr>
      </p:pic>
      <p:pic>
        <p:nvPicPr>
          <p:cNvPr id="17417" name="Picture 9" descr="\\fs154180\Marktplatz\Erasmus Treffen Mai 2023\23.05.23\4a82c17e-715d-4fdc-9d6f-049f99ca9cca.jpg"/>
          <p:cNvPicPr>
            <a:picLocks noChangeAspect="1" noChangeArrowheads="1"/>
          </p:cNvPicPr>
          <p:nvPr/>
        </p:nvPicPr>
        <p:blipFill>
          <a:blip r:embed="rId9" cstate="print"/>
          <a:srcRect/>
          <a:stretch>
            <a:fillRect/>
          </a:stretch>
        </p:blipFill>
        <p:spPr bwMode="auto">
          <a:xfrm>
            <a:off x="0" y="5286388"/>
            <a:ext cx="2571736" cy="1571612"/>
          </a:xfrm>
          <a:prstGeom prst="rect">
            <a:avLst/>
          </a:prstGeom>
          <a:noFill/>
        </p:spPr>
      </p:pic>
      <p:pic>
        <p:nvPicPr>
          <p:cNvPr id="17418" name="Picture 10" descr="\\fs154180\Marktplatz\Erasmus Treffen Mai 2023\23.05.23\4D04FFBA-D3C8-4778-AAB0-76998CA8896E_1_105_c.jpeg"/>
          <p:cNvPicPr>
            <a:picLocks noChangeAspect="1" noChangeArrowheads="1"/>
          </p:cNvPicPr>
          <p:nvPr/>
        </p:nvPicPr>
        <p:blipFill>
          <a:blip r:embed="rId10" cstate="print"/>
          <a:srcRect/>
          <a:stretch>
            <a:fillRect/>
          </a:stretch>
        </p:blipFill>
        <p:spPr bwMode="auto">
          <a:xfrm>
            <a:off x="2571736" y="5357826"/>
            <a:ext cx="2285998" cy="1500174"/>
          </a:xfrm>
          <a:prstGeom prst="rect">
            <a:avLst/>
          </a:prstGeom>
          <a:noFill/>
        </p:spPr>
      </p:pic>
      <p:pic>
        <p:nvPicPr>
          <p:cNvPr id="17419" name="Picture 11" descr="\\fs154180\Marktplatz\Erasmus Treffen Mai 2023\23.05.23\5CFD517D-77E9-4375-90E3-25F9DE332EEA_1_105_c.jpeg"/>
          <p:cNvPicPr>
            <a:picLocks noChangeAspect="1" noChangeArrowheads="1"/>
          </p:cNvPicPr>
          <p:nvPr/>
        </p:nvPicPr>
        <p:blipFill>
          <a:blip r:embed="rId11" cstate="print"/>
          <a:srcRect/>
          <a:stretch>
            <a:fillRect/>
          </a:stretch>
        </p:blipFill>
        <p:spPr bwMode="auto">
          <a:xfrm>
            <a:off x="5214942" y="2928934"/>
            <a:ext cx="1285866" cy="1928802"/>
          </a:xfrm>
          <a:prstGeom prst="rect">
            <a:avLst/>
          </a:prstGeom>
          <a:noFill/>
        </p:spPr>
      </p:pic>
      <p:pic>
        <p:nvPicPr>
          <p:cNvPr id="17420" name="Picture 12" descr="\\fs154180\Marktplatz\Erasmus Treffen Mai 2023\23.05.23\6C79C869-9D26-4CDA-8EDC-E30A80EF7580_1_105_c.jpeg"/>
          <p:cNvPicPr>
            <a:picLocks noChangeAspect="1" noChangeArrowheads="1"/>
          </p:cNvPicPr>
          <p:nvPr/>
        </p:nvPicPr>
        <p:blipFill>
          <a:blip r:embed="rId12" cstate="print"/>
          <a:srcRect/>
          <a:stretch>
            <a:fillRect/>
          </a:stretch>
        </p:blipFill>
        <p:spPr bwMode="auto">
          <a:xfrm>
            <a:off x="4857752" y="4857760"/>
            <a:ext cx="1643074" cy="2000240"/>
          </a:xfrm>
          <a:prstGeom prst="rect">
            <a:avLst/>
          </a:prstGeom>
          <a:noFill/>
        </p:spPr>
      </p:pic>
      <p:pic>
        <p:nvPicPr>
          <p:cNvPr id="17421" name="Picture 13" descr="\\fs154180\Marktplatz\Erasmus Treffen Mai 2023\23.05.23\6f7f032a-d490-4f0f-a03f-4690384131d6.jpg"/>
          <p:cNvPicPr>
            <a:picLocks noChangeAspect="1" noChangeArrowheads="1"/>
          </p:cNvPicPr>
          <p:nvPr/>
        </p:nvPicPr>
        <p:blipFill>
          <a:blip r:embed="rId13" cstate="print"/>
          <a:srcRect/>
          <a:stretch>
            <a:fillRect/>
          </a:stretch>
        </p:blipFill>
        <p:spPr bwMode="auto">
          <a:xfrm>
            <a:off x="6500826" y="6286520"/>
            <a:ext cx="514336" cy="571480"/>
          </a:xfrm>
          <a:prstGeom prst="rect">
            <a:avLst/>
          </a:prstGeom>
          <a:noFill/>
        </p:spPr>
      </p:pic>
      <p:pic>
        <p:nvPicPr>
          <p:cNvPr id="17422" name="Picture 14" descr="\\fs154180\Marktplatz\Erasmus Treffen Mai 2023\23.05.23\8C38BE97-8793-4885-B813-D70BD5322BCF_1_105_c.jpeg"/>
          <p:cNvPicPr>
            <a:picLocks noChangeAspect="1" noChangeArrowheads="1"/>
          </p:cNvPicPr>
          <p:nvPr/>
        </p:nvPicPr>
        <p:blipFill>
          <a:blip r:embed="rId14" cstate="print"/>
          <a:srcRect/>
          <a:stretch>
            <a:fillRect/>
          </a:stretch>
        </p:blipFill>
        <p:spPr bwMode="auto">
          <a:xfrm>
            <a:off x="7000892" y="6286520"/>
            <a:ext cx="714362" cy="57148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a:t>Wednesday</a:t>
            </a:r>
            <a:endParaRPr lang="de-DE" dirty="0"/>
          </a:p>
        </p:txBody>
      </p:sp>
      <p:sp>
        <p:nvSpPr>
          <p:cNvPr id="3" name="Untertitel 2"/>
          <p:cNvSpPr>
            <a:spLocks noGrp="1"/>
          </p:cNvSpPr>
          <p:nvPr>
            <p:ph type="subTitle" idx="1"/>
          </p:nvPr>
        </p:nvSpPr>
        <p:spPr/>
        <p:txBody>
          <a:bodyPr/>
          <a:lstStyle/>
          <a:p>
            <a:r>
              <a:rPr lang="de-DE" dirty="0" err="1"/>
              <a:t>Escape</a:t>
            </a:r>
            <a:r>
              <a:rPr lang="de-DE" dirty="0"/>
              <a:t> </a:t>
            </a:r>
            <a:r>
              <a:rPr lang="de-DE" dirty="0" err="1"/>
              <a:t>room</a:t>
            </a:r>
            <a:r>
              <a:rPr lang="de-DE" dirty="0"/>
              <a:t>.</a:t>
            </a:r>
          </a:p>
          <a:p>
            <a:r>
              <a:rPr lang="de-DE" dirty="0"/>
              <a:t>24.05.23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We</a:t>
            </a:r>
            <a:r>
              <a:rPr lang="de-DE" dirty="0"/>
              <a:t> </a:t>
            </a:r>
            <a:r>
              <a:rPr lang="de-DE" dirty="0" err="1"/>
              <a:t>started</a:t>
            </a:r>
            <a:r>
              <a:rPr lang="de-DE" dirty="0"/>
              <a:t> on </a:t>
            </a:r>
            <a:r>
              <a:rPr lang="de-DE" dirty="0" err="1"/>
              <a:t>Wednesday</a:t>
            </a:r>
            <a:r>
              <a:rPr lang="de-DE" dirty="0"/>
              <a:t> </a:t>
            </a:r>
            <a:r>
              <a:rPr lang="de-DE" dirty="0" err="1"/>
              <a:t>with</a:t>
            </a:r>
            <a:r>
              <a:rPr lang="de-DE" dirty="0"/>
              <a:t> </a:t>
            </a:r>
            <a:r>
              <a:rPr lang="de-DE" dirty="0" err="1"/>
              <a:t>getting</a:t>
            </a:r>
            <a:r>
              <a:rPr lang="de-DE" dirty="0"/>
              <a:t> a box </a:t>
            </a:r>
            <a:r>
              <a:rPr lang="de-DE" dirty="0" err="1"/>
              <a:t>with</a:t>
            </a:r>
            <a:r>
              <a:rPr lang="de-DE" dirty="0"/>
              <a:t> a </a:t>
            </a:r>
            <a:r>
              <a:rPr lang="de-DE" dirty="0" err="1"/>
              <a:t>mission</a:t>
            </a:r>
            <a:r>
              <a:rPr lang="de-DE" dirty="0"/>
              <a:t>. </a:t>
            </a:r>
          </a:p>
        </p:txBody>
      </p:sp>
      <p:pic>
        <p:nvPicPr>
          <p:cNvPr id="4" name="Inhaltsplatzhalter 3" descr="0ca16e9b-8576-4180-8a73-abd6ee2ab6f9.jpg"/>
          <p:cNvPicPr>
            <a:picLocks noGrp="1" noChangeAspect="1"/>
          </p:cNvPicPr>
          <p:nvPr>
            <p:ph idx="1"/>
          </p:nvPr>
        </p:nvPicPr>
        <p:blipFill>
          <a:blip r:embed="rId2" cstate="print"/>
          <a:stretch>
            <a:fillRect/>
          </a:stretch>
        </p:blipFill>
        <p:spPr>
          <a:xfrm>
            <a:off x="2309018" y="1600200"/>
            <a:ext cx="4525963" cy="452596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We</a:t>
            </a:r>
            <a:r>
              <a:rPr lang="de-DE" dirty="0"/>
              <a:t> </a:t>
            </a:r>
            <a:r>
              <a:rPr lang="de-DE" dirty="0" err="1"/>
              <a:t>needed</a:t>
            </a:r>
            <a:r>
              <a:rPr lang="de-DE" dirty="0"/>
              <a:t> </a:t>
            </a:r>
            <a:r>
              <a:rPr lang="de-DE" dirty="0" err="1"/>
              <a:t>to</a:t>
            </a:r>
            <a:r>
              <a:rPr lang="de-DE" dirty="0"/>
              <a:t> find out </a:t>
            </a:r>
            <a:r>
              <a:rPr lang="de-DE" dirty="0" err="1"/>
              <a:t>what</a:t>
            </a:r>
            <a:r>
              <a:rPr lang="de-DE" dirty="0"/>
              <a:t> </a:t>
            </a:r>
            <a:r>
              <a:rPr lang="de-DE" dirty="0" err="1"/>
              <a:t>happened</a:t>
            </a:r>
            <a:r>
              <a:rPr lang="de-DE" dirty="0"/>
              <a:t> </a:t>
            </a:r>
            <a:r>
              <a:rPr lang="de-DE" dirty="0" err="1"/>
              <a:t>with</a:t>
            </a:r>
            <a:r>
              <a:rPr lang="de-DE" dirty="0"/>
              <a:t> </a:t>
            </a:r>
            <a:r>
              <a:rPr lang="de-DE" dirty="0" err="1"/>
              <a:t>this</a:t>
            </a:r>
            <a:r>
              <a:rPr lang="de-DE" dirty="0"/>
              <a:t> </a:t>
            </a:r>
            <a:r>
              <a:rPr lang="de-DE" dirty="0" err="1"/>
              <a:t>lake</a:t>
            </a:r>
            <a:r>
              <a:rPr lang="de-DE" dirty="0"/>
              <a:t>.</a:t>
            </a:r>
          </a:p>
        </p:txBody>
      </p:sp>
      <p:pic>
        <p:nvPicPr>
          <p:cNvPr id="4" name="Inhaltsplatzhalter 3" descr="1ca0c666-86b2-4e33-89be-7393fb2b48ef.jpg"/>
          <p:cNvPicPr>
            <a:picLocks noGrp="1" noChangeAspect="1"/>
          </p:cNvPicPr>
          <p:nvPr>
            <p:ph idx="1"/>
          </p:nvPr>
        </p:nvPicPr>
        <p:blipFill>
          <a:blip r:embed="rId2"/>
          <a:stretch>
            <a:fillRect/>
          </a:stretch>
        </p:blipFill>
        <p:spPr>
          <a:xfrm>
            <a:off x="1554691" y="1600200"/>
            <a:ext cx="6034617"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We</a:t>
            </a:r>
            <a:r>
              <a:rPr lang="de-DE" dirty="0"/>
              <a:t> </a:t>
            </a:r>
            <a:r>
              <a:rPr lang="de-DE" dirty="0" err="1"/>
              <a:t>had</a:t>
            </a:r>
            <a:r>
              <a:rPr lang="de-DE" dirty="0"/>
              <a:t> </a:t>
            </a:r>
            <a:r>
              <a:rPr lang="de-DE" dirty="0" err="1"/>
              <a:t>much</a:t>
            </a:r>
            <a:r>
              <a:rPr lang="de-DE" dirty="0"/>
              <a:t> </a:t>
            </a:r>
            <a:r>
              <a:rPr lang="de-DE" dirty="0" err="1"/>
              <a:t>ideas</a:t>
            </a:r>
            <a:r>
              <a:rPr lang="de-DE" dirty="0"/>
              <a:t> and a </a:t>
            </a:r>
            <a:r>
              <a:rPr lang="de-DE" dirty="0" err="1"/>
              <a:t>lot</a:t>
            </a:r>
            <a:r>
              <a:rPr lang="de-DE" dirty="0"/>
              <a:t> </a:t>
            </a:r>
            <a:r>
              <a:rPr lang="de-DE" dirty="0" err="1"/>
              <a:t>of</a:t>
            </a:r>
            <a:r>
              <a:rPr lang="de-DE" dirty="0"/>
              <a:t> </a:t>
            </a:r>
            <a:r>
              <a:rPr lang="de-DE" dirty="0" err="1"/>
              <a:t>fun</a:t>
            </a:r>
            <a:r>
              <a:rPr lang="de-DE" dirty="0"/>
              <a:t>, but still </a:t>
            </a:r>
            <a:r>
              <a:rPr lang="de-DE" dirty="0" err="1"/>
              <a:t>we</a:t>
            </a:r>
            <a:r>
              <a:rPr lang="de-DE" dirty="0"/>
              <a:t> </a:t>
            </a:r>
            <a:r>
              <a:rPr lang="de-DE" dirty="0" err="1"/>
              <a:t>didnt</a:t>
            </a:r>
            <a:r>
              <a:rPr lang="de-DE" dirty="0"/>
              <a:t> </a:t>
            </a:r>
            <a:r>
              <a:rPr lang="de-DE" dirty="0" err="1"/>
              <a:t>knew</a:t>
            </a:r>
            <a:r>
              <a:rPr lang="de-DE" dirty="0"/>
              <a:t> </a:t>
            </a:r>
            <a:r>
              <a:rPr lang="de-DE" dirty="0" err="1"/>
              <a:t>what</a:t>
            </a:r>
            <a:r>
              <a:rPr lang="de-DE" dirty="0"/>
              <a:t> </a:t>
            </a:r>
            <a:r>
              <a:rPr lang="de-DE" dirty="0" err="1"/>
              <a:t>happened</a:t>
            </a:r>
            <a:endParaRPr lang="de-DE" dirty="0"/>
          </a:p>
        </p:txBody>
      </p:sp>
      <p:pic>
        <p:nvPicPr>
          <p:cNvPr id="4" name="Inhaltsplatzhalter 3" descr="105e0e4b-9118-4cf6-88c4-c8d9a59918da.jpg"/>
          <p:cNvPicPr>
            <a:picLocks noGrp="1" noChangeAspect="1"/>
          </p:cNvPicPr>
          <p:nvPr>
            <p:ph idx="1"/>
          </p:nvPr>
        </p:nvPicPr>
        <p:blipFill>
          <a:blip r:embed="rId2"/>
          <a:stretch>
            <a:fillRect/>
          </a:stretch>
        </p:blipFill>
        <p:spPr>
          <a:xfrm>
            <a:off x="2874764" y="1600200"/>
            <a:ext cx="3394472"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We</a:t>
            </a:r>
            <a:r>
              <a:rPr lang="de-DE" dirty="0"/>
              <a:t> </a:t>
            </a:r>
            <a:r>
              <a:rPr lang="de-DE" dirty="0" err="1"/>
              <a:t>were</a:t>
            </a:r>
            <a:r>
              <a:rPr lang="de-DE" dirty="0"/>
              <a:t> </a:t>
            </a:r>
            <a:r>
              <a:rPr lang="de-DE" dirty="0" err="1"/>
              <a:t>at</a:t>
            </a:r>
            <a:r>
              <a:rPr lang="de-DE" dirty="0"/>
              <a:t> a </a:t>
            </a:r>
            <a:r>
              <a:rPr lang="de-DE" dirty="0" err="1"/>
              <a:t>statue</a:t>
            </a:r>
            <a:r>
              <a:rPr lang="de-DE" dirty="0"/>
              <a:t> </a:t>
            </a:r>
            <a:r>
              <a:rPr lang="de-DE" dirty="0" err="1"/>
              <a:t>and</a:t>
            </a:r>
            <a:r>
              <a:rPr lang="de-DE" dirty="0"/>
              <a:t> </a:t>
            </a:r>
            <a:r>
              <a:rPr lang="de-DE" dirty="0" err="1"/>
              <a:t>got</a:t>
            </a:r>
            <a:r>
              <a:rPr lang="de-DE" dirty="0"/>
              <a:t> </a:t>
            </a:r>
            <a:r>
              <a:rPr lang="de-DE" dirty="0" err="1"/>
              <a:t>more</a:t>
            </a:r>
            <a:r>
              <a:rPr lang="de-DE" dirty="0"/>
              <a:t> </a:t>
            </a:r>
            <a:r>
              <a:rPr lang="de-DE" dirty="0" err="1"/>
              <a:t>and</a:t>
            </a:r>
            <a:r>
              <a:rPr lang="de-DE" dirty="0"/>
              <a:t> </a:t>
            </a:r>
            <a:r>
              <a:rPr lang="de-DE" dirty="0" err="1"/>
              <a:t>more</a:t>
            </a:r>
            <a:r>
              <a:rPr lang="de-DE" dirty="0"/>
              <a:t> </a:t>
            </a:r>
            <a:r>
              <a:rPr lang="de-DE" dirty="0" err="1"/>
              <a:t>hints</a:t>
            </a:r>
            <a:r>
              <a:rPr lang="de-DE" dirty="0"/>
              <a:t> </a:t>
            </a:r>
            <a:r>
              <a:rPr lang="de-DE" dirty="0" err="1"/>
              <a:t>and</a:t>
            </a:r>
            <a:r>
              <a:rPr lang="de-DE" dirty="0"/>
              <a:t> </a:t>
            </a:r>
            <a:r>
              <a:rPr lang="de-DE" dirty="0" err="1"/>
              <a:t>continued</a:t>
            </a:r>
            <a:r>
              <a:rPr lang="de-DE" dirty="0"/>
              <a:t>.</a:t>
            </a:r>
          </a:p>
        </p:txBody>
      </p:sp>
      <p:pic>
        <p:nvPicPr>
          <p:cNvPr id="4" name="Inhaltsplatzhalter 3" descr="c0d567f5-6ce0-4697-a44f-264913e09606.jpg"/>
          <p:cNvPicPr>
            <a:picLocks noGrp="1" noChangeAspect="1"/>
          </p:cNvPicPr>
          <p:nvPr>
            <p:ph idx="1"/>
          </p:nvPr>
        </p:nvPicPr>
        <p:blipFill>
          <a:blip r:embed="rId2" cstate="print"/>
          <a:stretch>
            <a:fillRect/>
          </a:stretch>
        </p:blipFill>
        <p:spPr>
          <a:xfrm>
            <a:off x="2309018" y="1600200"/>
            <a:ext cx="4525963" cy="45259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The </a:t>
            </a:r>
            <a:r>
              <a:rPr lang="de-DE" dirty="0" err="1"/>
              <a:t>lake</a:t>
            </a:r>
            <a:r>
              <a:rPr lang="de-DE" dirty="0"/>
              <a:t> </a:t>
            </a:r>
            <a:r>
              <a:rPr lang="de-DE" dirty="0" err="1"/>
              <a:t>is</a:t>
            </a:r>
            <a:r>
              <a:rPr lang="de-DE" dirty="0"/>
              <a:t> </a:t>
            </a:r>
            <a:r>
              <a:rPr lang="de-DE" dirty="0" err="1"/>
              <a:t>maybe</a:t>
            </a:r>
            <a:r>
              <a:rPr lang="de-DE" dirty="0"/>
              <a:t> </a:t>
            </a:r>
            <a:r>
              <a:rPr lang="de-DE" dirty="0" err="1"/>
              <a:t>poisoned</a:t>
            </a:r>
            <a:r>
              <a:rPr lang="de-DE" dirty="0"/>
              <a:t>.</a:t>
            </a:r>
          </a:p>
        </p:txBody>
      </p:sp>
      <p:pic>
        <p:nvPicPr>
          <p:cNvPr id="4" name="Inhaltsplatzhalter 3" descr="2e6de962-516e-4b3a-bab9-a44d28599d72.jpg"/>
          <p:cNvPicPr>
            <a:picLocks noGrp="1" noChangeAspect="1"/>
          </p:cNvPicPr>
          <p:nvPr>
            <p:ph idx="1"/>
          </p:nvPr>
        </p:nvPicPr>
        <p:blipFill>
          <a:blip r:embed="rId2"/>
          <a:stretch>
            <a:fillRect/>
          </a:stretch>
        </p:blipFill>
        <p:spPr>
          <a:xfrm>
            <a:off x="2874764" y="1600200"/>
            <a:ext cx="3394472" cy="45259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We</a:t>
            </a:r>
            <a:r>
              <a:rPr lang="de-DE" dirty="0"/>
              <a:t> </a:t>
            </a:r>
            <a:r>
              <a:rPr lang="de-DE" dirty="0" err="1"/>
              <a:t>found</a:t>
            </a:r>
            <a:r>
              <a:rPr lang="de-DE" dirty="0"/>
              <a:t> out </a:t>
            </a:r>
            <a:r>
              <a:rPr lang="de-DE" dirty="0" err="1"/>
              <a:t>that</a:t>
            </a:r>
            <a:r>
              <a:rPr lang="de-DE" dirty="0"/>
              <a:t> </a:t>
            </a:r>
            <a:r>
              <a:rPr lang="de-DE" dirty="0" err="1"/>
              <a:t>the</a:t>
            </a:r>
            <a:r>
              <a:rPr lang="de-DE" dirty="0"/>
              <a:t> </a:t>
            </a:r>
            <a:r>
              <a:rPr lang="de-DE" dirty="0" err="1"/>
              <a:t>lake</a:t>
            </a:r>
            <a:r>
              <a:rPr lang="de-DE" dirty="0"/>
              <a:t> </a:t>
            </a:r>
            <a:r>
              <a:rPr lang="de-DE" dirty="0" err="1"/>
              <a:t>is</a:t>
            </a:r>
            <a:r>
              <a:rPr lang="de-DE" dirty="0"/>
              <a:t> </a:t>
            </a:r>
            <a:r>
              <a:rPr lang="de-DE" dirty="0" err="1"/>
              <a:t>poisoned</a:t>
            </a:r>
            <a:r>
              <a:rPr lang="de-DE" dirty="0"/>
              <a:t>.</a:t>
            </a:r>
          </a:p>
        </p:txBody>
      </p:sp>
      <p:pic>
        <p:nvPicPr>
          <p:cNvPr id="4" name="Inhaltsplatzhalter 3" descr="7284550c-640d-438b-a733-21c2061ea8df.jpg"/>
          <p:cNvPicPr>
            <a:picLocks noGrp="1" noChangeAspect="1"/>
          </p:cNvPicPr>
          <p:nvPr>
            <p:ph idx="1"/>
          </p:nvPr>
        </p:nvPicPr>
        <p:blipFill>
          <a:blip r:embed="rId2" cstate="print"/>
          <a:stretch>
            <a:fillRect/>
          </a:stretch>
        </p:blipFill>
        <p:spPr>
          <a:xfrm>
            <a:off x="2309018" y="1600200"/>
            <a:ext cx="4525963"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5720" y="857232"/>
            <a:ext cx="8551766" cy="914384"/>
          </a:xfrm>
        </p:spPr>
        <p:txBody>
          <a:bodyPr>
            <a:noAutofit/>
          </a:bodyPr>
          <a:lstStyle/>
          <a:p>
            <a:pPr algn="ctr"/>
            <a:r>
              <a:rPr lang="en-US" dirty="0">
                <a:solidFill>
                  <a:schemeClr val="accent1">
                    <a:lumMod val="75000"/>
                  </a:schemeClr>
                </a:solidFill>
                <a:latin typeface="Brussels" pitchFamily="2" charset="0"/>
              </a:rPr>
              <a:t>Monday</a:t>
            </a:r>
            <a:br>
              <a:rPr lang="en-US" dirty="0">
                <a:solidFill>
                  <a:schemeClr val="accent1">
                    <a:lumMod val="75000"/>
                  </a:schemeClr>
                </a:solidFill>
                <a:latin typeface="Brussels" pitchFamily="2" charset="0"/>
              </a:rPr>
            </a:br>
            <a:r>
              <a:rPr lang="en-US" dirty="0">
                <a:solidFill>
                  <a:schemeClr val="accent1">
                    <a:lumMod val="75000"/>
                  </a:schemeClr>
                </a:solidFill>
                <a:latin typeface="Brussels" pitchFamily="2" charset="0"/>
              </a:rPr>
              <a:t>22.05.2023</a:t>
            </a:r>
            <a:br>
              <a:rPr lang="en-US" dirty="0">
                <a:solidFill>
                  <a:schemeClr val="accent1">
                    <a:lumMod val="75000"/>
                  </a:schemeClr>
                </a:solidFill>
                <a:latin typeface="Brussels" pitchFamily="2" charset="0"/>
              </a:rPr>
            </a:br>
            <a:r>
              <a:rPr lang="en-US" dirty="0">
                <a:solidFill>
                  <a:schemeClr val="accent1">
                    <a:lumMod val="75000"/>
                  </a:schemeClr>
                </a:solidFill>
                <a:latin typeface="Brussels" pitchFamily="2" charset="0"/>
              </a:rPr>
              <a:t>The First Day</a:t>
            </a:r>
          </a:p>
        </p:txBody>
      </p:sp>
      <p:pic>
        <p:nvPicPr>
          <p:cNvPr id="7" name="Inhaltsplatzhalter 6" descr="1F6A3B09-4E86-4A8D-B16F-86B597EE2C9E_1_105_c.jpeg"/>
          <p:cNvPicPr>
            <a:picLocks noGrp="1" noChangeAspect="1"/>
          </p:cNvPicPr>
          <p:nvPr>
            <p:ph idx="1"/>
          </p:nvPr>
        </p:nvPicPr>
        <p:blipFill>
          <a:blip r:embed="rId2"/>
          <a:stretch>
            <a:fillRect/>
          </a:stretch>
        </p:blipFill>
        <p:spPr>
          <a:xfrm>
            <a:off x="1689100" y="2249488"/>
            <a:ext cx="5765800" cy="432435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We</a:t>
            </a:r>
            <a:r>
              <a:rPr lang="de-DE" dirty="0"/>
              <a:t> </a:t>
            </a:r>
            <a:r>
              <a:rPr lang="de-DE" dirty="0" err="1"/>
              <a:t>descovered</a:t>
            </a:r>
            <a:r>
              <a:rPr lang="de-DE" dirty="0"/>
              <a:t> </a:t>
            </a:r>
            <a:r>
              <a:rPr lang="de-DE" dirty="0" err="1"/>
              <a:t>that</a:t>
            </a:r>
            <a:r>
              <a:rPr lang="de-DE" dirty="0"/>
              <a:t> a </a:t>
            </a:r>
            <a:r>
              <a:rPr lang="de-DE" dirty="0" err="1"/>
              <a:t>women</a:t>
            </a:r>
            <a:r>
              <a:rPr lang="de-DE" dirty="0"/>
              <a:t> </a:t>
            </a:r>
            <a:r>
              <a:rPr lang="de-DE" dirty="0" err="1"/>
              <a:t>poisoned</a:t>
            </a:r>
            <a:r>
              <a:rPr lang="de-DE" dirty="0"/>
              <a:t> </a:t>
            </a:r>
            <a:r>
              <a:rPr lang="de-DE" dirty="0" err="1"/>
              <a:t>the</a:t>
            </a:r>
            <a:r>
              <a:rPr lang="de-DE" dirty="0"/>
              <a:t> </a:t>
            </a:r>
            <a:r>
              <a:rPr lang="de-DE" dirty="0" err="1"/>
              <a:t>lake</a:t>
            </a:r>
            <a:r>
              <a:rPr lang="de-DE" dirty="0"/>
              <a:t> </a:t>
            </a:r>
            <a:r>
              <a:rPr lang="de-DE" dirty="0" err="1"/>
              <a:t>at</a:t>
            </a:r>
            <a:r>
              <a:rPr lang="de-DE" dirty="0"/>
              <a:t> </a:t>
            </a:r>
            <a:r>
              <a:rPr lang="de-DE" dirty="0" err="1"/>
              <a:t>the</a:t>
            </a:r>
            <a:r>
              <a:rPr lang="de-DE" dirty="0"/>
              <a:t> </a:t>
            </a:r>
            <a:r>
              <a:rPr lang="de-DE" dirty="0" err="1"/>
              <a:t>wedding</a:t>
            </a:r>
            <a:r>
              <a:rPr lang="de-DE" dirty="0"/>
              <a:t>.</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2309018" y="1600200"/>
            <a:ext cx="4525963" cy="452596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142985"/>
            <a:ext cx="7772400" cy="1214445"/>
          </a:xfrm>
        </p:spPr>
        <p:txBody>
          <a:bodyPr>
            <a:normAutofit fontScale="90000"/>
          </a:bodyPr>
          <a:lstStyle/>
          <a:p>
            <a:r>
              <a:rPr lang="de-DE" dirty="0" err="1"/>
              <a:t>Thursday</a:t>
            </a:r>
            <a:r>
              <a:rPr lang="de-DE" dirty="0"/>
              <a:t> </a:t>
            </a:r>
            <a:r>
              <a:rPr lang="de-DE" dirty="0">
                <a:solidFill>
                  <a:schemeClr val="tx1"/>
                </a:solidFill>
              </a:rPr>
              <a:t>25.05.2023</a:t>
            </a:r>
            <a:br>
              <a:rPr lang="de-DE" dirty="0">
                <a:solidFill>
                  <a:schemeClr val="tx1"/>
                </a:solidFill>
              </a:rPr>
            </a:br>
            <a:r>
              <a:rPr lang="de-DE" i="1" dirty="0"/>
              <a:t>Battle </a:t>
            </a:r>
            <a:r>
              <a:rPr lang="de-DE" i="1" dirty="0" err="1"/>
              <a:t>the</a:t>
            </a:r>
            <a:r>
              <a:rPr lang="de-DE" i="1" dirty="0"/>
              <a:t> </a:t>
            </a:r>
            <a:r>
              <a:rPr lang="de-DE" i="1" dirty="0" err="1"/>
              <a:t>teacher</a:t>
            </a:r>
            <a:endParaRPr lang="de-DE"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154180\Marktplatz\Erasmus Treffen Mai 2023\25.05.23\027e6417-b8c3-4d56-81ca-d1571c6ed9d7.jpg"/>
          <p:cNvPicPr>
            <a:picLocks noChangeAspect="1" noChangeArrowheads="1"/>
          </p:cNvPicPr>
          <p:nvPr/>
        </p:nvPicPr>
        <p:blipFill>
          <a:blip r:embed="rId2"/>
          <a:srcRect/>
          <a:stretch>
            <a:fillRect/>
          </a:stretch>
        </p:blipFill>
        <p:spPr bwMode="auto">
          <a:xfrm>
            <a:off x="0" y="0"/>
            <a:ext cx="3403768" cy="3403768"/>
          </a:xfrm>
          <a:prstGeom prst="rect">
            <a:avLst/>
          </a:prstGeom>
          <a:noFill/>
        </p:spPr>
      </p:pic>
      <p:pic>
        <p:nvPicPr>
          <p:cNvPr id="1027" name="Picture 3" descr="\\fs154180\Marktplatz\Erasmus Treffen Mai 2023\25.05.23\ec12cd38-6962-4ee4-8470-5e29d9ab202d.jpg"/>
          <p:cNvPicPr>
            <a:picLocks noChangeAspect="1" noChangeArrowheads="1"/>
          </p:cNvPicPr>
          <p:nvPr/>
        </p:nvPicPr>
        <p:blipFill>
          <a:blip r:embed="rId3" cstate="print"/>
          <a:srcRect/>
          <a:stretch>
            <a:fillRect/>
          </a:stretch>
        </p:blipFill>
        <p:spPr bwMode="auto">
          <a:xfrm>
            <a:off x="6518671" y="3357562"/>
            <a:ext cx="2625329" cy="3500438"/>
          </a:xfrm>
          <a:prstGeom prst="rect">
            <a:avLst/>
          </a:prstGeom>
          <a:noFill/>
        </p:spPr>
      </p:pic>
      <p:pic>
        <p:nvPicPr>
          <p:cNvPr id="1028" name="Picture 4" descr="\\fs154180\Marktplatz\Erasmus Treffen Mai 2023\25.05.23\IMG_4839.jpeg"/>
          <p:cNvPicPr>
            <a:picLocks noChangeAspect="1" noChangeArrowheads="1"/>
          </p:cNvPicPr>
          <p:nvPr/>
        </p:nvPicPr>
        <p:blipFill>
          <a:blip r:embed="rId4" cstate="print"/>
          <a:srcRect/>
          <a:stretch>
            <a:fillRect/>
          </a:stretch>
        </p:blipFill>
        <p:spPr bwMode="auto">
          <a:xfrm rot="5400000">
            <a:off x="6081116" y="437556"/>
            <a:ext cx="3500439" cy="2625329"/>
          </a:xfrm>
          <a:prstGeom prst="rect">
            <a:avLst/>
          </a:prstGeom>
          <a:noFill/>
        </p:spPr>
      </p:pic>
      <p:pic>
        <p:nvPicPr>
          <p:cNvPr id="1029" name="Picture 5" descr="\\fs154180\Marktplatz\Erasmus Treffen Mai 2023\25.05.23\5755d985-9f24-4c56-94a6-73a6e9ee561d.jpg"/>
          <p:cNvPicPr>
            <a:picLocks noChangeAspect="1" noChangeArrowheads="1"/>
          </p:cNvPicPr>
          <p:nvPr/>
        </p:nvPicPr>
        <p:blipFill>
          <a:blip r:embed="rId5" cstate="print"/>
          <a:srcRect/>
          <a:stretch>
            <a:fillRect/>
          </a:stretch>
        </p:blipFill>
        <p:spPr bwMode="auto">
          <a:xfrm>
            <a:off x="0" y="3429000"/>
            <a:ext cx="3429000" cy="3429000"/>
          </a:xfrm>
          <a:prstGeom prst="rect">
            <a:avLst/>
          </a:prstGeom>
          <a:noFill/>
        </p:spPr>
      </p:pic>
      <p:sp>
        <p:nvSpPr>
          <p:cNvPr id="9" name="Textfeld 8"/>
          <p:cNvSpPr txBox="1"/>
          <p:nvPr/>
        </p:nvSpPr>
        <p:spPr>
          <a:xfrm>
            <a:off x="3714744" y="1500174"/>
            <a:ext cx="2571768" cy="3970318"/>
          </a:xfrm>
          <a:prstGeom prst="rect">
            <a:avLst/>
          </a:prstGeom>
          <a:noFill/>
        </p:spPr>
        <p:txBody>
          <a:bodyPr wrap="square" rtlCol="0">
            <a:spAutoFit/>
          </a:bodyPr>
          <a:lstStyle/>
          <a:p>
            <a:r>
              <a:rPr lang="de-DE" dirty="0" err="1"/>
              <a:t>We</a:t>
            </a:r>
            <a:r>
              <a:rPr lang="de-DE" dirty="0"/>
              <a:t> </a:t>
            </a:r>
            <a:r>
              <a:rPr lang="de-DE" dirty="0" err="1"/>
              <a:t>had</a:t>
            </a:r>
            <a:r>
              <a:rPr lang="de-DE" dirty="0"/>
              <a:t> 12 different </a:t>
            </a:r>
            <a:r>
              <a:rPr lang="de-DE" dirty="0" err="1"/>
              <a:t>stations</a:t>
            </a:r>
            <a:r>
              <a:rPr lang="de-DE" dirty="0"/>
              <a:t> </a:t>
            </a:r>
            <a:r>
              <a:rPr lang="de-DE" dirty="0" err="1"/>
              <a:t>at</a:t>
            </a:r>
            <a:r>
              <a:rPr lang="de-DE" dirty="0"/>
              <a:t> </a:t>
            </a:r>
            <a:r>
              <a:rPr lang="de-DE" dirty="0" err="1"/>
              <a:t>the</a:t>
            </a:r>
            <a:r>
              <a:rPr lang="de-DE" dirty="0"/>
              <a:t> </a:t>
            </a:r>
            <a:r>
              <a:rPr lang="de-DE" dirty="0" err="1"/>
              <a:t>sportevent</a:t>
            </a:r>
            <a:r>
              <a:rPr lang="de-DE" dirty="0"/>
              <a:t>.</a:t>
            </a:r>
          </a:p>
          <a:p>
            <a:r>
              <a:rPr lang="de-DE" dirty="0"/>
              <a:t>1. Rain </a:t>
            </a:r>
            <a:r>
              <a:rPr lang="de-DE" dirty="0" err="1"/>
              <a:t>pipe</a:t>
            </a:r>
            <a:endParaRPr lang="de-DE" dirty="0"/>
          </a:p>
          <a:p>
            <a:r>
              <a:rPr lang="de-DE" dirty="0"/>
              <a:t>2. </a:t>
            </a:r>
            <a:r>
              <a:rPr lang="de-DE" dirty="0" err="1"/>
              <a:t>Rollerboard</a:t>
            </a:r>
            <a:r>
              <a:rPr lang="de-DE" dirty="0"/>
              <a:t>-</a:t>
            </a:r>
            <a:r>
              <a:rPr lang="de-DE" dirty="0" err="1"/>
              <a:t>curling</a:t>
            </a:r>
            <a:endParaRPr lang="de-DE" dirty="0"/>
          </a:p>
          <a:p>
            <a:r>
              <a:rPr lang="de-DE" dirty="0"/>
              <a:t>3. </a:t>
            </a:r>
            <a:r>
              <a:rPr lang="de-DE" dirty="0" err="1"/>
              <a:t>Turning</a:t>
            </a:r>
            <a:r>
              <a:rPr lang="de-DE" dirty="0"/>
              <a:t> </a:t>
            </a:r>
            <a:r>
              <a:rPr lang="de-DE" dirty="0" err="1"/>
              <a:t>plans</a:t>
            </a:r>
            <a:endParaRPr lang="de-DE" dirty="0"/>
          </a:p>
          <a:p>
            <a:r>
              <a:rPr lang="de-DE" dirty="0"/>
              <a:t>4. Target </a:t>
            </a:r>
            <a:r>
              <a:rPr lang="de-DE" dirty="0" err="1"/>
              <a:t>hit</a:t>
            </a:r>
            <a:endParaRPr lang="de-DE" dirty="0"/>
          </a:p>
          <a:p>
            <a:r>
              <a:rPr lang="de-DE" dirty="0"/>
              <a:t>5. Ping, ping, </a:t>
            </a:r>
            <a:r>
              <a:rPr lang="de-DE" dirty="0" err="1"/>
              <a:t>pong</a:t>
            </a:r>
            <a:endParaRPr lang="de-DE" dirty="0"/>
          </a:p>
          <a:p>
            <a:r>
              <a:rPr lang="de-DE" dirty="0"/>
              <a:t>6. Double</a:t>
            </a:r>
          </a:p>
          <a:p>
            <a:r>
              <a:rPr lang="de-DE" dirty="0"/>
              <a:t>7. </a:t>
            </a:r>
            <a:r>
              <a:rPr lang="de-DE" dirty="0" err="1"/>
              <a:t>Frisbee</a:t>
            </a:r>
            <a:r>
              <a:rPr lang="de-DE" dirty="0"/>
              <a:t> golf</a:t>
            </a:r>
          </a:p>
          <a:p>
            <a:r>
              <a:rPr lang="de-DE" dirty="0"/>
              <a:t>8. Goal wall </a:t>
            </a:r>
            <a:r>
              <a:rPr lang="de-DE" dirty="0" err="1"/>
              <a:t>shooting</a:t>
            </a:r>
            <a:endParaRPr lang="de-DE" dirty="0"/>
          </a:p>
          <a:p>
            <a:r>
              <a:rPr lang="de-DE" dirty="0"/>
              <a:t>9. Team 4 </a:t>
            </a:r>
            <a:r>
              <a:rPr lang="de-DE" dirty="0" err="1"/>
              <a:t>to</a:t>
            </a:r>
            <a:r>
              <a:rPr lang="de-DE" dirty="0"/>
              <a:t> </a:t>
            </a:r>
            <a:r>
              <a:rPr lang="de-DE" dirty="0" err="1"/>
              <a:t>win</a:t>
            </a:r>
            <a:endParaRPr lang="de-DE" dirty="0"/>
          </a:p>
          <a:p>
            <a:r>
              <a:rPr lang="de-DE" dirty="0"/>
              <a:t>10. Ball </a:t>
            </a:r>
            <a:r>
              <a:rPr lang="de-DE" dirty="0" err="1"/>
              <a:t>over</a:t>
            </a:r>
            <a:r>
              <a:rPr lang="de-DE" dirty="0"/>
              <a:t> </a:t>
            </a:r>
            <a:r>
              <a:rPr lang="de-DE" dirty="0" err="1"/>
              <a:t>the</a:t>
            </a:r>
            <a:r>
              <a:rPr lang="de-DE" dirty="0"/>
              <a:t> </a:t>
            </a:r>
            <a:r>
              <a:rPr lang="de-DE" dirty="0" err="1"/>
              <a:t>cord</a:t>
            </a:r>
            <a:endParaRPr lang="de-DE" dirty="0"/>
          </a:p>
          <a:p>
            <a:r>
              <a:rPr lang="de-DE" dirty="0"/>
              <a:t>11. Dodge ball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5f9159e9-c436-47e4-94c1-35945d96cfe8.jpg"/>
          <p:cNvPicPr>
            <a:picLocks noGrp="1" noChangeAspect="1"/>
          </p:cNvPicPr>
          <p:nvPr>
            <p:ph idx="1"/>
          </p:nvPr>
        </p:nvPicPr>
        <p:blipFill>
          <a:blip r:embed="rId2"/>
          <a:stretch>
            <a:fillRect/>
          </a:stretch>
        </p:blipFill>
        <p:spPr>
          <a:xfrm>
            <a:off x="3936007" y="273050"/>
            <a:ext cx="4389835" cy="5853113"/>
          </a:xfrm>
        </p:spPr>
      </p:pic>
      <p:sp>
        <p:nvSpPr>
          <p:cNvPr id="4" name="Textplatzhalter 3"/>
          <p:cNvSpPr>
            <a:spLocks noGrp="1"/>
          </p:cNvSpPr>
          <p:nvPr>
            <p:ph type="body" sz="half" idx="2"/>
          </p:nvPr>
        </p:nvSpPr>
        <p:spPr>
          <a:xfrm>
            <a:off x="457200" y="285728"/>
            <a:ext cx="3008313" cy="5840435"/>
          </a:xfrm>
        </p:spPr>
        <p:txBody>
          <a:bodyPr>
            <a:normAutofit/>
          </a:bodyPr>
          <a:lstStyle/>
          <a:p>
            <a:r>
              <a:rPr lang="de-DE" sz="2400" dirty="0"/>
              <a:t>In </a:t>
            </a:r>
            <a:r>
              <a:rPr lang="de-DE" sz="2400" dirty="0" err="1"/>
              <a:t>the</a:t>
            </a:r>
            <a:r>
              <a:rPr lang="de-DE" sz="2400" dirty="0"/>
              <a:t> </a:t>
            </a:r>
            <a:r>
              <a:rPr lang="de-DE" sz="2400" dirty="0" err="1"/>
              <a:t>first</a:t>
            </a:r>
            <a:r>
              <a:rPr lang="de-DE" sz="2400" dirty="0"/>
              <a:t> </a:t>
            </a:r>
            <a:r>
              <a:rPr lang="de-DE" sz="2400" dirty="0" err="1"/>
              <a:t>game</a:t>
            </a:r>
            <a:r>
              <a:rPr lang="de-DE" sz="2400" dirty="0"/>
              <a:t> </a:t>
            </a:r>
            <a:r>
              <a:rPr lang="de-DE" sz="2400" dirty="0" err="1"/>
              <a:t>we</a:t>
            </a:r>
            <a:r>
              <a:rPr lang="de-DE" sz="2400" dirty="0"/>
              <a:t> </a:t>
            </a:r>
            <a:r>
              <a:rPr lang="de-DE" sz="2400" dirty="0" err="1"/>
              <a:t>had</a:t>
            </a:r>
            <a:r>
              <a:rPr lang="de-DE" sz="2400" dirty="0"/>
              <a:t> </a:t>
            </a:r>
            <a:r>
              <a:rPr lang="de-DE" sz="2400" dirty="0" err="1"/>
              <a:t>to</a:t>
            </a:r>
            <a:r>
              <a:rPr lang="de-DE" sz="2400" dirty="0"/>
              <a:t> bring a ball </a:t>
            </a:r>
            <a:r>
              <a:rPr lang="de-DE" sz="2400" dirty="0" err="1"/>
              <a:t>with</a:t>
            </a:r>
            <a:r>
              <a:rPr lang="de-DE" sz="2400" dirty="0"/>
              <a:t> </a:t>
            </a:r>
            <a:r>
              <a:rPr lang="de-DE" sz="2400" dirty="0" err="1"/>
              <a:t>pipes</a:t>
            </a:r>
            <a:r>
              <a:rPr lang="de-DE" sz="2400" dirty="0"/>
              <a:t> on </a:t>
            </a:r>
            <a:r>
              <a:rPr lang="de-DE" sz="2400" dirty="0" err="1"/>
              <a:t>the</a:t>
            </a:r>
            <a:r>
              <a:rPr lang="de-DE" sz="2400" dirty="0"/>
              <a:t> </a:t>
            </a:r>
            <a:r>
              <a:rPr lang="de-DE" sz="2400" dirty="0" err="1"/>
              <a:t>other</a:t>
            </a:r>
            <a:r>
              <a:rPr lang="de-DE" sz="2400" dirty="0"/>
              <a:t> </a:t>
            </a:r>
            <a:r>
              <a:rPr lang="de-DE" sz="2400" dirty="0" err="1"/>
              <a:t>side</a:t>
            </a:r>
            <a:r>
              <a:rPr lang="de-DE" sz="2400" dirty="0"/>
              <a:t> </a:t>
            </a:r>
            <a:r>
              <a:rPr lang="de-DE" sz="2400" dirty="0" err="1"/>
              <a:t>of</a:t>
            </a:r>
            <a:r>
              <a:rPr lang="de-DE" sz="2400" dirty="0"/>
              <a:t> </a:t>
            </a:r>
            <a:r>
              <a:rPr lang="de-DE" sz="2400" dirty="0" err="1"/>
              <a:t>the</a:t>
            </a:r>
            <a:r>
              <a:rPr lang="de-DE" sz="2400" dirty="0"/>
              <a:t> </a:t>
            </a:r>
            <a:r>
              <a:rPr lang="de-DE" sz="2400" dirty="0" err="1"/>
              <a:t>floor</a:t>
            </a:r>
            <a:r>
              <a:rPr lang="de-DE" sz="2400" dirty="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1800" dirty="0" err="1"/>
              <a:t>At</a:t>
            </a:r>
            <a:r>
              <a:rPr lang="de-DE" sz="1800" dirty="0"/>
              <a:t> </a:t>
            </a:r>
            <a:r>
              <a:rPr lang="de-DE" sz="1800" dirty="0" err="1"/>
              <a:t>this</a:t>
            </a:r>
            <a:r>
              <a:rPr lang="de-DE" sz="1800" dirty="0"/>
              <a:t> </a:t>
            </a:r>
            <a:r>
              <a:rPr lang="de-DE" sz="1800" dirty="0" err="1"/>
              <a:t>station</a:t>
            </a:r>
            <a:r>
              <a:rPr lang="de-DE" sz="1800" dirty="0"/>
              <a:t> </a:t>
            </a:r>
            <a:r>
              <a:rPr lang="de-DE" sz="1800" dirty="0" err="1"/>
              <a:t>we</a:t>
            </a:r>
            <a:r>
              <a:rPr lang="de-DE" sz="1800" dirty="0"/>
              <a:t> </a:t>
            </a:r>
            <a:r>
              <a:rPr lang="de-DE" sz="1800" dirty="0" err="1"/>
              <a:t>had</a:t>
            </a:r>
            <a:r>
              <a:rPr lang="de-DE" sz="1800" dirty="0"/>
              <a:t> </a:t>
            </a:r>
            <a:r>
              <a:rPr lang="de-DE" sz="1800" dirty="0" err="1"/>
              <a:t>to</a:t>
            </a:r>
            <a:r>
              <a:rPr lang="de-DE" sz="1800" dirty="0"/>
              <a:t> </a:t>
            </a:r>
            <a:r>
              <a:rPr lang="de-DE" sz="1800" dirty="0" err="1"/>
              <a:t>play</a:t>
            </a:r>
            <a:r>
              <a:rPr lang="de-DE" sz="1800" dirty="0"/>
              <a:t> </a:t>
            </a:r>
            <a:r>
              <a:rPr lang="de-DE" sz="1800" i="1" dirty="0"/>
              <a:t>Double</a:t>
            </a:r>
            <a:r>
              <a:rPr lang="de-DE" sz="1800" dirty="0"/>
              <a:t>.</a:t>
            </a:r>
          </a:p>
        </p:txBody>
      </p:sp>
      <p:pic>
        <p:nvPicPr>
          <p:cNvPr id="3074" name="Picture 2" descr="\\fs154180\Marktplatz\Erasmus Treffen Mai 2023\25.05.23\d9292dfc-ab59-451c-ac98-c76dde6afa49.jpg"/>
          <p:cNvPicPr>
            <a:picLocks noGrp="1" noChangeAspect="1" noChangeArrowheads="1"/>
          </p:cNvPicPr>
          <p:nvPr>
            <p:ph idx="1"/>
          </p:nvPr>
        </p:nvPicPr>
        <p:blipFill>
          <a:blip r:embed="rId2"/>
          <a:srcRect/>
          <a:stretch>
            <a:fillRect/>
          </a:stretch>
        </p:blipFill>
        <p:spPr bwMode="auto">
          <a:xfrm>
            <a:off x="1071538" y="1500174"/>
            <a:ext cx="7017331" cy="526299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69072"/>
          </a:xfrm>
        </p:spPr>
        <p:txBody>
          <a:bodyPr>
            <a:noAutofit/>
          </a:bodyPr>
          <a:lstStyle/>
          <a:p>
            <a:r>
              <a:rPr lang="de-DE" dirty="0"/>
              <a:t>On </a:t>
            </a:r>
            <a:r>
              <a:rPr lang="de-DE" dirty="0" err="1"/>
              <a:t>the</a:t>
            </a:r>
            <a:r>
              <a:rPr lang="de-DE" dirty="0"/>
              <a:t> 3. </a:t>
            </a:r>
            <a:r>
              <a:rPr lang="de-DE" dirty="0" err="1"/>
              <a:t>station</a:t>
            </a:r>
            <a:r>
              <a:rPr lang="de-DE" dirty="0"/>
              <a:t> </a:t>
            </a:r>
            <a:r>
              <a:rPr lang="de-DE" dirty="0" err="1"/>
              <a:t>we</a:t>
            </a:r>
            <a:r>
              <a:rPr lang="de-DE" dirty="0"/>
              <a:t> </a:t>
            </a:r>
            <a:r>
              <a:rPr lang="de-DE" dirty="0" err="1"/>
              <a:t>played</a:t>
            </a:r>
            <a:r>
              <a:rPr lang="de-DE" dirty="0"/>
              <a:t> </a:t>
            </a:r>
            <a:r>
              <a:rPr lang="de-DE" dirty="0" err="1"/>
              <a:t>the</a:t>
            </a:r>
            <a:r>
              <a:rPr lang="de-DE" dirty="0"/>
              <a:t> </a:t>
            </a:r>
            <a:r>
              <a:rPr lang="de-DE" i="1" dirty="0"/>
              <a:t>Frisbee Golf Game</a:t>
            </a:r>
            <a:r>
              <a:rPr lang="de-DE"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At</a:t>
            </a:r>
            <a:r>
              <a:rPr lang="de-DE" dirty="0"/>
              <a:t> 4. </a:t>
            </a:r>
            <a:r>
              <a:rPr lang="de-DE" dirty="0" err="1"/>
              <a:t>we</a:t>
            </a:r>
            <a:r>
              <a:rPr lang="de-DE" dirty="0"/>
              <a:t> </a:t>
            </a:r>
            <a:r>
              <a:rPr lang="de-DE" dirty="0" err="1"/>
              <a:t>played</a:t>
            </a:r>
            <a:r>
              <a:rPr lang="de-DE" dirty="0"/>
              <a:t> </a:t>
            </a:r>
            <a:r>
              <a:rPr lang="de-DE" i="1" dirty="0" err="1"/>
              <a:t>Turning</a:t>
            </a:r>
            <a:r>
              <a:rPr lang="de-DE" i="1" dirty="0"/>
              <a:t> Plans</a:t>
            </a:r>
            <a:r>
              <a:rPr lang="de-DE" dirty="0"/>
              <a:t>. </a:t>
            </a:r>
          </a:p>
        </p:txBody>
      </p:sp>
      <p:pic>
        <p:nvPicPr>
          <p:cNvPr id="4098" name="Picture 2" descr="\\fs154180\Marktplatz\Erasmus Treffen Mai 2023\25.05.23\IMG_4841.jpeg"/>
          <p:cNvPicPr>
            <a:picLocks noGrp="1" noChangeAspect="1" noChangeArrowheads="1"/>
          </p:cNvPicPr>
          <p:nvPr>
            <p:ph sz="half" idx="2"/>
          </p:nvPr>
        </p:nvPicPr>
        <p:blipFill>
          <a:blip r:embed="rId2" cstate="print"/>
          <a:srcRect/>
          <a:stretch>
            <a:fillRect/>
          </a:stretch>
        </p:blipFill>
        <p:spPr bwMode="auto">
          <a:xfrm rot="5400000">
            <a:off x="4321965" y="2178835"/>
            <a:ext cx="4500595" cy="3429025"/>
          </a:xfrm>
          <a:prstGeom prst="rect">
            <a:avLst/>
          </a:prstGeom>
          <a:noFill/>
        </p:spPr>
      </p:pic>
      <p:pic>
        <p:nvPicPr>
          <p:cNvPr id="4099" name="Picture 3" descr="\\fs154180\Marktplatz\Erasmus Treffen Mai 2023\25.05.23\IMG_4839.jpeg"/>
          <p:cNvPicPr>
            <a:picLocks noGrp="1" noChangeAspect="1" noChangeArrowheads="1"/>
          </p:cNvPicPr>
          <p:nvPr>
            <p:ph sz="half" idx="1"/>
          </p:nvPr>
        </p:nvPicPr>
        <p:blipFill>
          <a:blip r:embed="rId3" cstate="print"/>
          <a:srcRect/>
          <a:stretch>
            <a:fillRect/>
          </a:stretch>
        </p:blipFill>
        <p:spPr bwMode="auto">
          <a:xfrm rot="5400000">
            <a:off x="406696" y="2198380"/>
            <a:ext cx="4442625" cy="3331969"/>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pPr>
              <a:lnSpc>
                <a:spcPct val="90000"/>
              </a:lnSpc>
            </a:pPr>
            <a:r>
              <a:rPr lang="de-DE" sz="3700" err="1"/>
              <a:t>At</a:t>
            </a:r>
            <a:r>
              <a:rPr lang="de-DE" sz="3700"/>
              <a:t> </a:t>
            </a:r>
            <a:r>
              <a:rPr lang="de-DE" sz="3700" err="1"/>
              <a:t>the</a:t>
            </a:r>
            <a:r>
              <a:rPr lang="de-DE" sz="3700"/>
              <a:t> 5. game </a:t>
            </a:r>
            <a:r>
              <a:rPr lang="de-DE" sz="3700" err="1"/>
              <a:t>we</a:t>
            </a:r>
            <a:r>
              <a:rPr lang="de-DE" sz="3700"/>
              <a:t> </a:t>
            </a:r>
            <a:r>
              <a:rPr lang="de-DE" sz="3700" err="1"/>
              <a:t>played</a:t>
            </a:r>
            <a:r>
              <a:rPr lang="de-DE" sz="3700"/>
              <a:t> </a:t>
            </a:r>
            <a:r>
              <a:rPr lang="de-DE" sz="3700" i="1"/>
              <a:t>Goal </a:t>
            </a:r>
            <a:br>
              <a:rPr lang="de-DE" sz="3700" i="1"/>
            </a:br>
            <a:r>
              <a:rPr lang="de-DE" sz="3700" i="1"/>
              <a:t>Wall Shooting</a:t>
            </a:r>
            <a:r>
              <a:rPr lang="de-DE" sz="3700"/>
              <a:t>. </a:t>
            </a:r>
          </a:p>
        </p:txBody>
      </p:sp>
      <p:pic>
        <p:nvPicPr>
          <p:cNvPr id="4" name="Grafik 3" descr="Ein Bild, das draußen, Baum, Spielplatz, Gelände enthält.&#10;&#10;Automatisch generierte Beschreibung">
            <a:extLst>
              <a:ext uri="{FF2B5EF4-FFF2-40B4-BE49-F238E27FC236}">
                <a16:creationId xmlns:a16="http://schemas.microsoft.com/office/drawing/2014/main" id="{45127E7A-2AC0-A768-F1DE-87831B9D76D2}"/>
              </a:ext>
            </a:extLst>
          </p:cNvPr>
          <p:cNvPicPr>
            <a:picLocks noChangeAspect="1"/>
          </p:cNvPicPr>
          <p:nvPr/>
        </p:nvPicPr>
        <p:blipFill rotWithShape="1">
          <a:blip r:embed="rId2">
            <a:extLst>
              <a:ext uri="{28A0092B-C50C-407E-A947-70E740481C1C}">
                <a14:useLocalDpi xmlns:a14="http://schemas.microsoft.com/office/drawing/2010/main" val="0"/>
              </a:ext>
            </a:extLst>
          </a:blip>
          <a:srcRect b="26672"/>
          <a:stretch/>
        </p:blipFill>
        <p:spPr>
          <a:xfrm>
            <a:off x="457200" y="1600200"/>
            <a:ext cx="8229600" cy="4525963"/>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pPr>
              <a:lnSpc>
                <a:spcPct val="90000"/>
              </a:lnSpc>
            </a:pPr>
            <a:r>
              <a:rPr lang="de-DE" sz="3700" err="1"/>
              <a:t>At</a:t>
            </a:r>
            <a:r>
              <a:rPr lang="de-DE" sz="3700"/>
              <a:t> </a:t>
            </a:r>
            <a:r>
              <a:rPr lang="de-DE" sz="3700" err="1"/>
              <a:t>the</a:t>
            </a:r>
            <a:r>
              <a:rPr lang="de-DE" sz="3700"/>
              <a:t> 6. game </a:t>
            </a:r>
            <a:r>
              <a:rPr lang="de-DE" sz="3700" err="1"/>
              <a:t>we</a:t>
            </a:r>
            <a:r>
              <a:rPr lang="de-DE" sz="3700"/>
              <a:t> </a:t>
            </a:r>
            <a:r>
              <a:rPr lang="de-DE" sz="3700" err="1"/>
              <a:t>played</a:t>
            </a:r>
            <a:r>
              <a:rPr lang="de-DE" sz="3700"/>
              <a:t> </a:t>
            </a:r>
            <a:br>
              <a:rPr lang="de-DE" sz="3700"/>
            </a:br>
            <a:r>
              <a:rPr lang="de-DE" sz="3700" i="1"/>
              <a:t>Ping, Ping, Pong</a:t>
            </a:r>
            <a:r>
              <a:rPr lang="de-DE" sz="3700"/>
              <a:t>.</a:t>
            </a:r>
          </a:p>
        </p:txBody>
      </p:sp>
      <p:pic>
        <p:nvPicPr>
          <p:cNvPr id="5" name="Inhaltsplatzhalter 4" descr="Ein Bild, das Schuhwerk, draußen, Kleidung, Person enthält.&#10;&#10;Automatisch generierte Beschreibung">
            <a:extLst>
              <a:ext uri="{FF2B5EF4-FFF2-40B4-BE49-F238E27FC236}">
                <a16:creationId xmlns:a16="http://schemas.microsoft.com/office/drawing/2014/main" id="{A0D711B8-FF01-80DC-8CF9-987883B710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370" b="15634"/>
          <a:stretch/>
        </p:blipFill>
        <p:spPr>
          <a:xfrm>
            <a:off x="457200" y="1600200"/>
            <a:ext cx="8229600" cy="4525963"/>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At</a:t>
            </a:r>
            <a:r>
              <a:rPr lang="de-DE" dirty="0"/>
              <a:t> </a:t>
            </a:r>
            <a:r>
              <a:rPr lang="de-DE" dirty="0" err="1"/>
              <a:t>the</a:t>
            </a:r>
            <a:r>
              <a:rPr lang="de-DE" dirty="0"/>
              <a:t> 7. game </a:t>
            </a:r>
            <a:r>
              <a:rPr lang="de-DE" dirty="0" err="1"/>
              <a:t>we</a:t>
            </a:r>
            <a:r>
              <a:rPr lang="de-DE" dirty="0"/>
              <a:t> </a:t>
            </a:r>
            <a:r>
              <a:rPr lang="de-DE" dirty="0" err="1"/>
              <a:t>played</a:t>
            </a:r>
            <a:r>
              <a:rPr lang="de-DE" dirty="0"/>
              <a:t> </a:t>
            </a:r>
            <a:r>
              <a:rPr lang="de-DE" i="1" dirty="0"/>
              <a:t>Bottle Flip</a:t>
            </a:r>
          </a:p>
        </p:txBody>
      </p:sp>
      <p:pic>
        <p:nvPicPr>
          <p:cNvPr id="5122" name="Picture 2" descr="\\fs154180\Marktplatz\Erasmus Treffen Mai 2023\25.05.23\IMG_4846.jpe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p:cNvSpPr>
            <a:spLocks noGrp="1"/>
          </p:cNvSpPr>
          <p:nvPr>
            <p:ph type="title"/>
          </p:nvPr>
        </p:nvSpPr>
        <p:spPr/>
        <p:txBody>
          <a:bodyPr/>
          <a:lstStyle/>
          <a:p>
            <a:r>
              <a:rPr lang="en-US" dirty="0"/>
              <a:t>Seeing each other after a long time</a:t>
            </a:r>
            <a:endParaRPr lang="de-DE" dirty="0"/>
          </a:p>
        </p:txBody>
      </p:sp>
      <p:sp>
        <p:nvSpPr>
          <p:cNvPr id="21" name="Textplatzhalter 20"/>
          <p:cNvSpPr>
            <a:spLocks noGrp="1"/>
          </p:cNvSpPr>
          <p:nvPr>
            <p:ph type="body" idx="2"/>
          </p:nvPr>
        </p:nvSpPr>
        <p:spPr/>
        <p:txBody>
          <a:bodyPr/>
          <a:lstStyle/>
          <a:p>
            <a:r>
              <a:rPr lang="en-US" dirty="0"/>
              <a:t>When we met each other again for the first time in 6 months the morning we said hello to each other and we received a welcome gift from the other kids.</a:t>
            </a:r>
            <a:endParaRPr lang="de-DE" dirty="0"/>
          </a:p>
        </p:txBody>
      </p:sp>
      <p:pic>
        <p:nvPicPr>
          <p:cNvPr id="14" name="Inhaltsplatzhalter 13" descr="1F6A3B09-4E86-4A8D-B16F-86B597EE2C9E_1_105_c.jpeg"/>
          <p:cNvPicPr>
            <a:picLocks noGrp="1" noChangeAspect="1"/>
          </p:cNvPicPr>
          <p:nvPr>
            <p:ph sz="half" idx="1"/>
          </p:nvPr>
        </p:nvPicPr>
        <p:blipFill>
          <a:blip r:embed="rId2"/>
          <a:stretch>
            <a:fillRect/>
          </a:stretch>
        </p:blipFill>
        <p:spPr>
          <a:xfrm>
            <a:off x="484989" y="2745772"/>
            <a:ext cx="5102225" cy="3826669"/>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At</a:t>
            </a:r>
            <a:r>
              <a:rPr lang="de-DE" dirty="0"/>
              <a:t> </a:t>
            </a:r>
            <a:r>
              <a:rPr lang="de-DE" dirty="0" err="1"/>
              <a:t>the</a:t>
            </a:r>
            <a:r>
              <a:rPr lang="de-DE" dirty="0"/>
              <a:t> 8. game </a:t>
            </a:r>
            <a:r>
              <a:rPr lang="de-DE" dirty="0" err="1"/>
              <a:t>we</a:t>
            </a:r>
            <a:r>
              <a:rPr lang="de-DE" dirty="0"/>
              <a:t> </a:t>
            </a:r>
            <a:r>
              <a:rPr lang="de-DE" dirty="0" err="1"/>
              <a:t>played</a:t>
            </a:r>
            <a:r>
              <a:rPr lang="de-DE" dirty="0"/>
              <a:t> </a:t>
            </a:r>
            <a:r>
              <a:rPr lang="de-DE" i="1" dirty="0"/>
              <a:t>Team 4 </a:t>
            </a:r>
            <a:r>
              <a:rPr lang="de-DE" i="1" dirty="0" err="1"/>
              <a:t>To</a:t>
            </a:r>
            <a:r>
              <a:rPr lang="de-DE" i="1" dirty="0"/>
              <a:t> </a:t>
            </a:r>
            <a:r>
              <a:rPr lang="de-DE" i="1" dirty="0" err="1"/>
              <a:t>Win</a:t>
            </a:r>
            <a:r>
              <a:rPr lang="de-DE" dirty="0"/>
              <a:t>. </a:t>
            </a:r>
          </a:p>
        </p:txBody>
      </p:sp>
      <p:pic>
        <p:nvPicPr>
          <p:cNvPr id="6146" name="Picture 2" descr="\\fs154180\Marktplatz\Erasmus Treffen Mai 2023\25.05.23\ec12cd38-6962-4ee4-8470-5e29d9ab202d.jpg"/>
          <p:cNvPicPr>
            <a:picLocks noGrp="1" noChangeAspect="1" noChangeArrowheads="1"/>
          </p:cNvPicPr>
          <p:nvPr>
            <p:ph idx="1"/>
          </p:nvPr>
        </p:nvPicPr>
        <p:blipFill>
          <a:blip r:embed="rId2" cstate="print"/>
          <a:srcRect/>
          <a:stretch>
            <a:fillRect/>
          </a:stretch>
        </p:blipFill>
        <p:spPr bwMode="auto">
          <a:xfrm>
            <a:off x="2874764" y="1600200"/>
            <a:ext cx="3394472" cy="452596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At</a:t>
            </a:r>
            <a:r>
              <a:rPr lang="de-DE" dirty="0"/>
              <a:t> </a:t>
            </a:r>
            <a:r>
              <a:rPr lang="de-DE" dirty="0" err="1"/>
              <a:t>the</a:t>
            </a:r>
            <a:r>
              <a:rPr lang="de-DE" dirty="0"/>
              <a:t> 9. game </a:t>
            </a:r>
            <a:r>
              <a:rPr lang="de-DE" dirty="0" err="1"/>
              <a:t>we</a:t>
            </a:r>
            <a:r>
              <a:rPr lang="de-DE" dirty="0"/>
              <a:t> </a:t>
            </a:r>
            <a:r>
              <a:rPr lang="de-DE" dirty="0" err="1"/>
              <a:t>played</a:t>
            </a:r>
            <a:r>
              <a:rPr lang="de-DE" dirty="0"/>
              <a:t> </a:t>
            </a:r>
            <a:r>
              <a:rPr lang="de-DE" i="1" dirty="0"/>
              <a:t>Rollerboard-Curling</a:t>
            </a:r>
            <a:r>
              <a:rPr lang="de-DE" dirty="0"/>
              <a:t>. </a:t>
            </a:r>
          </a:p>
        </p:txBody>
      </p:sp>
      <p:pic>
        <p:nvPicPr>
          <p:cNvPr id="7170" name="Picture 2" descr="\\fs154180\Marktplatz\Erasmus Treffen Mai 2023\25.05.23\IMG_4852.jpeg"/>
          <p:cNvPicPr>
            <a:picLocks noGrp="1" noChangeAspect="1" noChangeArrowheads="1"/>
          </p:cNvPicPr>
          <p:nvPr>
            <p:ph idx="1"/>
          </p:nvPr>
        </p:nvPicPr>
        <p:blipFill>
          <a:blip r:embed="rId2" cstate="print"/>
          <a:srcRect/>
          <a:stretch>
            <a:fillRect/>
          </a:stretch>
        </p:blipFill>
        <p:spPr bwMode="auto">
          <a:xfrm rot="5400000">
            <a:off x="1917560" y="1963069"/>
            <a:ext cx="5308878" cy="452596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r>
              <a:rPr lang="de-DE" sz="4100" err="1"/>
              <a:t>At</a:t>
            </a:r>
            <a:r>
              <a:rPr lang="de-DE" sz="4100"/>
              <a:t> </a:t>
            </a:r>
            <a:r>
              <a:rPr lang="de-DE" sz="4100" err="1"/>
              <a:t>the</a:t>
            </a:r>
            <a:r>
              <a:rPr lang="de-DE" sz="4100"/>
              <a:t> 10. game </a:t>
            </a:r>
            <a:r>
              <a:rPr lang="de-DE" sz="4100" err="1"/>
              <a:t>we</a:t>
            </a:r>
            <a:r>
              <a:rPr lang="de-DE" sz="4100"/>
              <a:t> </a:t>
            </a:r>
            <a:r>
              <a:rPr lang="de-DE" sz="4100" err="1"/>
              <a:t>played</a:t>
            </a:r>
            <a:r>
              <a:rPr lang="de-DE" sz="4100"/>
              <a:t> </a:t>
            </a:r>
            <a:r>
              <a:rPr lang="de-DE" sz="4100" i="1"/>
              <a:t>Target Hit</a:t>
            </a:r>
            <a:r>
              <a:rPr lang="de-DE" sz="4100"/>
              <a:t>.</a:t>
            </a:r>
          </a:p>
        </p:txBody>
      </p:sp>
      <p:pic>
        <p:nvPicPr>
          <p:cNvPr id="4" name="Grafik 3" descr="Ein Bild, das Im Haus, Zimmer, Mobiliar, Kleidung enthält.&#10;&#10;Automatisch generierte Beschreibung">
            <a:extLst>
              <a:ext uri="{FF2B5EF4-FFF2-40B4-BE49-F238E27FC236}">
                <a16:creationId xmlns:a16="http://schemas.microsoft.com/office/drawing/2014/main" id="{06FCC6F3-56C1-04EB-E8F5-8C8F1256FF2D}"/>
              </a:ext>
            </a:extLst>
          </p:cNvPr>
          <p:cNvPicPr>
            <a:picLocks noChangeAspect="1"/>
          </p:cNvPicPr>
          <p:nvPr/>
        </p:nvPicPr>
        <p:blipFill rotWithShape="1">
          <a:blip r:embed="rId2">
            <a:extLst>
              <a:ext uri="{28A0092B-C50C-407E-A947-70E740481C1C}">
                <a14:useLocalDpi xmlns:a14="http://schemas.microsoft.com/office/drawing/2010/main" val="0"/>
              </a:ext>
            </a:extLst>
          </a:blip>
          <a:srcRect t="24313" b="20691"/>
          <a:stretch/>
        </p:blipFill>
        <p:spPr>
          <a:xfrm>
            <a:off x="457200" y="1600200"/>
            <a:ext cx="8229600" cy="4525963"/>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500" dirty="0"/>
              <a:t>At </a:t>
            </a:r>
            <a:r>
              <a:rPr lang="de-DE" sz="3500" dirty="0" err="1"/>
              <a:t>the</a:t>
            </a:r>
            <a:r>
              <a:rPr lang="de-DE" sz="3500" dirty="0"/>
              <a:t> end </a:t>
            </a:r>
            <a:r>
              <a:rPr lang="de-DE" sz="3500" dirty="0" err="1"/>
              <a:t>we</a:t>
            </a:r>
            <a:r>
              <a:rPr lang="de-DE" sz="3500" dirty="0"/>
              <a:t> </a:t>
            </a:r>
            <a:r>
              <a:rPr lang="de-DE" sz="3500" dirty="0" err="1"/>
              <a:t>played</a:t>
            </a:r>
            <a:r>
              <a:rPr lang="de-DE" sz="3500" dirty="0"/>
              <a:t> </a:t>
            </a:r>
            <a:r>
              <a:rPr lang="de-DE" sz="3500" i="1" dirty="0"/>
              <a:t>Dodge Ball</a:t>
            </a:r>
            <a:r>
              <a:rPr lang="de-DE" sz="3500" dirty="0"/>
              <a:t>, </a:t>
            </a:r>
            <a:r>
              <a:rPr lang="de-DE" sz="3500" dirty="0" err="1"/>
              <a:t>the</a:t>
            </a:r>
            <a:r>
              <a:rPr lang="de-DE" sz="3500" dirty="0"/>
              <a:t> </a:t>
            </a:r>
            <a:r>
              <a:rPr lang="de-DE" sz="3500" dirty="0" err="1"/>
              <a:t>students</a:t>
            </a:r>
            <a:r>
              <a:rPr lang="de-DE" sz="3500" dirty="0"/>
              <a:t> </a:t>
            </a:r>
            <a:r>
              <a:rPr lang="de-DE" sz="3500" dirty="0" err="1"/>
              <a:t>against</a:t>
            </a:r>
            <a:r>
              <a:rPr lang="de-DE" sz="3500" dirty="0"/>
              <a:t> </a:t>
            </a:r>
            <a:r>
              <a:rPr lang="de-DE" sz="3500" dirty="0" err="1"/>
              <a:t>the</a:t>
            </a:r>
            <a:r>
              <a:rPr lang="de-DE" sz="3500" dirty="0"/>
              <a:t> </a:t>
            </a:r>
            <a:r>
              <a:rPr lang="de-DE" sz="3500" dirty="0" err="1"/>
              <a:t>teachers</a:t>
            </a:r>
            <a:r>
              <a:rPr lang="de-DE" sz="3500" dirty="0"/>
              <a:t>.</a:t>
            </a:r>
          </a:p>
        </p:txBody>
      </p:sp>
      <p:pic>
        <p:nvPicPr>
          <p:cNvPr id="8194" name="Picture 2" descr="\\fs154180\Marktplatz\Erasmus Treffen Mai 2023\25.05.23\d041c20c-a7cc-4481-8a0a-a6ca4aa1ffbe.jpg"/>
          <p:cNvPicPr>
            <a:picLocks noGrp="1" noChangeAspect="1" noChangeArrowheads="1"/>
          </p:cNvPicPr>
          <p:nvPr>
            <p:ph idx="1"/>
          </p:nvPr>
        </p:nvPicPr>
        <p:blipFill>
          <a:blip r:embed="rId2"/>
          <a:srcRect/>
          <a:stretch>
            <a:fillRect/>
          </a:stretch>
        </p:blipFill>
        <p:spPr bwMode="auto">
          <a:xfrm>
            <a:off x="2309018" y="1600200"/>
            <a:ext cx="4525963" cy="4525963"/>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Winner –</a:t>
            </a:r>
            <a:r>
              <a:rPr lang="de-DE" dirty="0" err="1"/>
              <a:t>the</a:t>
            </a:r>
            <a:r>
              <a:rPr lang="de-DE" dirty="0"/>
              <a:t> </a:t>
            </a:r>
            <a:r>
              <a:rPr lang="de-DE" dirty="0" err="1"/>
              <a:t>students</a:t>
            </a:r>
            <a:endParaRPr lang="de-DE" dirty="0"/>
          </a:p>
        </p:txBody>
      </p:sp>
      <p:sp>
        <p:nvSpPr>
          <p:cNvPr id="3" name="Textplatzhalter 2"/>
          <p:cNvSpPr>
            <a:spLocks noGrp="1"/>
          </p:cNvSpPr>
          <p:nvPr>
            <p:ph type="body" idx="1"/>
          </p:nvPr>
        </p:nvSpPr>
        <p:spPr/>
        <p:txBody>
          <a:bodyPr/>
          <a:lstStyle/>
          <a:p>
            <a:endParaRPr lang="de-DE"/>
          </a:p>
        </p:txBody>
      </p:sp>
      <p:pic>
        <p:nvPicPr>
          <p:cNvPr id="9218" name="Picture 2" descr="\\fs154180\Marktplatz\Erasmus Treffen Mai 2023\25.05.23\5dc8a88a-7baf-4840-9343-fd50a9a34e14.jpg"/>
          <p:cNvPicPr>
            <a:picLocks noGrp="1" noChangeAspect="1" noChangeArrowheads="1"/>
          </p:cNvPicPr>
          <p:nvPr>
            <p:ph sz="half" idx="2"/>
          </p:nvPr>
        </p:nvPicPr>
        <p:blipFill>
          <a:blip r:embed="rId2" cstate="print"/>
          <a:srcRect/>
          <a:stretch>
            <a:fillRect/>
          </a:stretch>
        </p:blipFill>
        <p:spPr bwMode="auto">
          <a:xfrm>
            <a:off x="457200" y="1500174"/>
            <a:ext cx="4040188" cy="4165415"/>
          </a:xfrm>
          <a:prstGeom prst="rect">
            <a:avLst/>
          </a:prstGeom>
          <a:noFill/>
        </p:spPr>
      </p:pic>
      <p:pic>
        <p:nvPicPr>
          <p:cNvPr id="9219" name="Picture 3" descr="\\fs154180\Marktplatz\Erasmus Treffen Mai 2023\25.05.23\1f483bb5-34f4-4dde-8aa4-65751621c3a3.jpg"/>
          <p:cNvPicPr>
            <a:picLocks noGrp="1" noChangeAspect="1" noChangeArrowheads="1"/>
          </p:cNvPicPr>
          <p:nvPr>
            <p:ph sz="quarter" idx="4"/>
          </p:nvPr>
        </p:nvPicPr>
        <p:blipFill>
          <a:blip r:embed="rId3" cstate="print"/>
          <a:srcRect/>
          <a:stretch>
            <a:fillRect/>
          </a:stretch>
        </p:blipFill>
        <p:spPr bwMode="auto">
          <a:xfrm>
            <a:off x="5184178" y="1500174"/>
            <a:ext cx="3745539" cy="462598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71472" y="214290"/>
            <a:ext cx="7772400" cy="1470025"/>
          </a:xfrm>
        </p:spPr>
        <p:txBody>
          <a:bodyPr>
            <a:normAutofit fontScale="90000"/>
          </a:bodyPr>
          <a:lstStyle/>
          <a:p>
            <a:r>
              <a:rPr lang="de-DE" sz="4800" dirty="0">
                <a:latin typeface="Autumn" pitchFamily="2" charset="0"/>
              </a:rPr>
              <a:t> Dinner </a:t>
            </a:r>
            <a:r>
              <a:rPr lang="de-DE" sz="4800" dirty="0" err="1">
                <a:latin typeface="Autumn" pitchFamily="2" charset="0"/>
              </a:rPr>
              <a:t>at</a:t>
            </a:r>
            <a:r>
              <a:rPr lang="de-DE" sz="4800" dirty="0">
                <a:latin typeface="Autumn" pitchFamily="2" charset="0"/>
              </a:rPr>
              <a:t> School  </a:t>
            </a:r>
            <a:br>
              <a:rPr lang="de-DE" dirty="0"/>
            </a:br>
            <a:endParaRPr lang="de-DE" dirty="0"/>
          </a:p>
        </p:txBody>
      </p:sp>
      <p:sp>
        <p:nvSpPr>
          <p:cNvPr id="3" name="Untertitel 2"/>
          <p:cNvSpPr>
            <a:spLocks noGrp="1"/>
          </p:cNvSpPr>
          <p:nvPr>
            <p:ph type="subTitle" idx="1"/>
          </p:nvPr>
        </p:nvSpPr>
        <p:spPr>
          <a:xfrm>
            <a:off x="214282" y="2000240"/>
            <a:ext cx="3714776" cy="2357454"/>
          </a:xfrm>
        </p:spPr>
        <p:txBody>
          <a:bodyPr>
            <a:normAutofit/>
          </a:bodyPr>
          <a:lstStyle/>
          <a:p>
            <a:pPr algn="l"/>
            <a:r>
              <a:rPr lang="de-DE" sz="2400" dirty="0">
                <a:solidFill>
                  <a:schemeClr val="tx1"/>
                </a:solidFill>
              </a:rPr>
              <a:t>In </a:t>
            </a:r>
            <a:r>
              <a:rPr lang="de-DE" sz="2400" dirty="0" err="1">
                <a:solidFill>
                  <a:schemeClr val="tx1"/>
                </a:solidFill>
              </a:rPr>
              <a:t>the</a:t>
            </a:r>
            <a:r>
              <a:rPr lang="de-DE" sz="2400" dirty="0">
                <a:solidFill>
                  <a:schemeClr val="tx1"/>
                </a:solidFill>
              </a:rPr>
              <a:t> </a:t>
            </a:r>
            <a:r>
              <a:rPr lang="de-DE" sz="2400" dirty="0" err="1">
                <a:solidFill>
                  <a:schemeClr val="tx1"/>
                </a:solidFill>
              </a:rPr>
              <a:t>beginnig</a:t>
            </a:r>
            <a:r>
              <a:rPr lang="de-DE" sz="2400" dirty="0">
                <a:solidFill>
                  <a:schemeClr val="tx1"/>
                </a:solidFill>
              </a:rPr>
              <a:t> </a:t>
            </a:r>
            <a:r>
              <a:rPr lang="de-DE" sz="2400" dirty="0" err="1">
                <a:solidFill>
                  <a:schemeClr val="tx1"/>
                </a:solidFill>
              </a:rPr>
              <a:t>we</a:t>
            </a:r>
            <a:r>
              <a:rPr lang="de-DE" sz="2400" dirty="0">
                <a:solidFill>
                  <a:schemeClr val="tx1"/>
                </a:solidFill>
              </a:rPr>
              <a:t> </a:t>
            </a:r>
            <a:r>
              <a:rPr lang="de-DE" sz="2400" dirty="0" err="1">
                <a:solidFill>
                  <a:schemeClr val="tx1"/>
                </a:solidFill>
              </a:rPr>
              <a:t>meet</a:t>
            </a:r>
            <a:r>
              <a:rPr lang="de-DE" sz="2400" dirty="0">
                <a:solidFill>
                  <a:schemeClr val="tx1"/>
                </a:solidFill>
              </a:rPr>
              <a:t> </a:t>
            </a:r>
            <a:r>
              <a:rPr lang="de-DE" sz="2400" dirty="0" err="1">
                <a:solidFill>
                  <a:schemeClr val="tx1"/>
                </a:solidFill>
              </a:rPr>
              <a:t>each</a:t>
            </a:r>
            <a:r>
              <a:rPr lang="de-DE" sz="2400" dirty="0">
                <a:solidFill>
                  <a:schemeClr val="tx1"/>
                </a:solidFill>
              </a:rPr>
              <a:t> </a:t>
            </a:r>
            <a:r>
              <a:rPr lang="de-DE" sz="2400" dirty="0" err="1">
                <a:solidFill>
                  <a:schemeClr val="tx1"/>
                </a:solidFill>
              </a:rPr>
              <a:t>other</a:t>
            </a:r>
            <a:r>
              <a:rPr lang="de-DE" sz="2400" dirty="0">
                <a:solidFill>
                  <a:schemeClr val="tx1"/>
                </a:solidFill>
              </a:rPr>
              <a:t> </a:t>
            </a:r>
            <a:r>
              <a:rPr lang="de-DE" sz="2400" dirty="0" err="1">
                <a:solidFill>
                  <a:schemeClr val="tx1"/>
                </a:solidFill>
              </a:rPr>
              <a:t>at</a:t>
            </a:r>
            <a:r>
              <a:rPr lang="de-DE" sz="2400" dirty="0">
                <a:solidFill>
                  <a:schemeClr val="tx1"/>
                </a:solidFill>
              </a:rPr>
              <a:t> </a:t>
            </a:r>
            <a:r>
              <a:rPr lang="de-DE" sz="2400" dirty="0" err="1">
                <a:solidFill>
                  <a:schemeClr val="tx1"/>
                </a:solidFill>
              </a:rPr>
              <a:t>the</a:t>
            </a:r>
            <a:r>
              <a:rPr lang="de-DE" sz="2400" dirty="0">
                <a:solidFill>
                  <a:schemeClr val="tx1"/>
                </a:solidFill>
              </a:rPr>
              <a:t> </a:t>
            </a:r>
            <a:r>
              <a:rPr lang="de-DE" sz="2400" dirty="0" err="1">
                <a:solidFill>
                  <a:schemeClr val="tx1"/>
                </a:solidFill>
              </a:rPr>
              <a:t>teachers</a:t>
            </a:r>
            <a:r>
              <a:rPr lang="de-DE" sz="2400" dirty="0">
                <a:solidFill>
                  <a:schemeClr val="tx1"/>
                </a:solidFill>
              </a:rPr>
              <a:t> </a:t>
            </a:r>
            <a:r>
              <a:rPr lang="de-DE" sz="2400" dirty="0" err="1">
                <a:solidFill>
                  <a:schemeClr val="tx1"/>
                </a:solidFill>
              </a:rPr>
              <a:t>room</a:t>
            </a:r>
            <a:r>
              <a:rPr lang="de-DE" sz="2400" dirty="0">
                <a:solidFill>
                  <a:schemeClr val="tx1"/>
                </a:solidFill>
              </a:rPr>
              <a:t>.</a:t>
            </a:r>
          </a:p>
          <a:p>
            <a:pPr algn="l"/>
            <a:r>
              <a:rPr lang="de-DE" sz="2400" dirty="0" err="1">
                <a:solidFill>
                  <a:schemeClr val="tx1"/>
                </a:solidFill>
              </a:rPr>
              <a:t>Then</a:t>
            </a:r>
            <a:r>
              <a:rPr lang="de-DE" sz="2400" dirty="0">
                <a:solidFill>
                  <a:schemeClr val="tx1"/>
                </a:solidFill>
              </a:rPr>
              <a:t> </a:t>
            </a:r>
            <a:r>
              <a:rPr lang="de-DE" sz="2400" dirty="0" err="1">
                <a:solidFill>
                  <a:schemeClr val="tx1"/>
                </a:solidFill>
              </a:rPr>
              <a:t>we</a:t>
            </a:r>
            <a:r>
              <a:rPr lang="de-DE" sz="2400" dirty="0">
                <a:solidFill>
                  <a:schemeClr val="tx1"/>
                </a:solidFill>
              </a:rPr>
              <a:t> </a:t>
            </a:r>
            <a:r>
              <a:rPr lang="de-DE" sz="2400" dirty="0" err="1">
                <a:solidFill>
                  <a:schemeClr val="tx1"/>
                </a:solidFill>
              </a:rPr>
              <a:t>greeted</a:t>
            </a:r>
            <a:r>
              <a:rPr lang="de-DE" sz="2400" dirty="0">
                <a:solidFill>
                  <a:schemeClr val="tx1"/>
                </a:solidFill>
              </a:rPr>
              <a:t> </a:t>
            </a:r>
            <a:r>
              <a:rPr lang="de-DE" sz="2400" dirty="0" err="1">
                <a:solidFill>
                  <a:schemeClr val="tx1"/>
                </a:solidFill>
              </a:rPr>
              <a:t>each</a:t>
            </a:r>
            <a:r>
              <a:rPr lang="de-DE" sz="2400" dirty="0">
                <a:solidFill>
                  <a:schemeClr val="tx1"/>
                </a:solidFill>
              </a:rPr>
              <a:t> </a:t>
            </a:r>
            <a:r>
              <a:rPr lang="de-DE" sz="2400" dirty="0" err="1">
                <a:solidFill>
                  <a:schemeClr val="tx1"/>
                </a:solidFill>
              </a:rPr>
              <a:t>other</a:t>
            </a:r>
            <a:r>
              <a:rPr lang="de-DE" sz="2400" dirty="0">
                <a:solidFill>
                  <a:schemeClr val="tx1"/>
                </a:solidFill>
              </a:rPr>
              <a:t>. </a:t>
            </a:r>
            <a:r>
              <a:rPr lang="de-DE" sz="2400" dirty="0">
                <a:solidFill>
                  <a:prstClr val="black"/>
                </a:solidFill>
              </a:rPr>
              <a:t> </a:t>
            </a:r>
            <a:endParaRPr lang="de-DE" sz="2400" dirty="0">
              <a:solidFill>
                <a:schemeClr val="tx1"/>
              </a:solidFill>
            </a:endParaRPr>
          </a:p>
        </p:txBody>
      </p:sp>
      <p:sp>
        <p:nvSpPr>
          <p:cNvPr id="4" name="Rechteck 3"/>
          <p:cNvSpPr/>
          <p:nvPr/>
        </p:nvSpPr>
        <p:spPr>
          <a:xfrm>
            <a:off x="4376738" y="26026"/>
            <a:ext cx="2286000" cy="1446550"/>
          </a:xfrm>
          <a:prstGeom prst="rect">
            <a:avLst/>
          </a:prstGeom>
        </p:spPr>
        <p:txBody>
          <a:bodyPr>
            <a:spAutoFit/>
          </a:bodyPr>
          <a:lstStyle/>
          <a:p>
            <a:pPr lvl="0" algn="ctr">
              <a:spcBef>
                <a:spcPct val="0"/>
              </a:spcBef>
            </a:pPr>
            <a:br>
              <a:rPr lang="de-DE" sz="4400" dirty="0">
                <a:solidFill>
                  <a:prstClr val="black"/>
                </a:solidFill>
                <a:ea typeface="+mj-ea"/>
                <a:cs typeface="+mj-cs"/>
              </a:rPr>
            </a:br>
            <a:endParaRPr lang="de-DE" sz="4400" dirty="0">
              <a:solidFill>
                <a:prstClr val="black"/>
              </a:solidFill>
              <a:ea typeface="+mj-ea"/>
              <a:cs typeface="+mj-cs"/>
            </a:endParaRPr>
          </a:p>
        </p:txBody>
      </p:sp>
      <p:sp>
        <p:nvSpPr>
          <p:cNvPr id="5" name="Rechteck 4"/>
          <p:cNvSpPr/>
          <p:nvPr/>
        </p:nvSpPr>
        <p:spPr>
          <a:xfrm>
            <a:off x="7572396" y="142852"/>
            <a:ext cx="1357322" cy="261610"/>
          </a:xfrm>
          <a:prstGeom prst="rect">
            <a:avLst/>
          </a:prstGeom>
        </p:spPr>
        <p:txBody>
          <a:bodyPr wrap="square">
            <a:spAutoFit/>
          </a:bodyPr>
          <a:lstStyle/>
          <a:p>
            <a:r>
              <a:rPr lang="de-DE" sz="1100" dirty="0">
                <a:solidFill>
                  <a:srgbClr val="000000"/>
                </a:solidFill>
              </a:rPr>
              <a:t>25.05.2023</a:t>
            </a:r>
            <a:endParaRPr lang="de-DE" sz="1100" dirty="0"/>
          </a:p>
        </p:txBody>
      </p:sp>
      <p:pic>
        <p:nvPicPr>
          <p:cNvPr id="1026" name="Picture 2" descr="M:\Erasmus Treffen Mai 2023\25.05.23 dinner\a4109dde-a863-4382-a891-2562020c720e.jpg"/>
          <p:cNvPicPr>
            <a:picLocks noChangeAspect="1" noChangeArrowheads="1"/>
          </p:cNvPicPr>
          <p:nvPr/>
        </p:nvPicPr>
        <p:blipFill>
          <a:blip r:embed="rId2" cstate="print"/>
          <a:srcRect/>
          <a:stretch>
            <a:fillRect/>
          </a:stretch>
        </p:blipFill>
        <p:spPr bwMode="auto">
          <a:xfrm>
            <a:off x="4357686" y="1928802"/>
            <a:ext cx="4441177" cy="250033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rasmus Treffen Mai 2023\25.05.23 dinner\44163357-4f1f-4f04-9964-8f2887379399.jpg"/>
          <p:cNvPicPr>
            <a:picLocks noChangeAspect="1" noChangeArrowheads="1"/>
          </p:cNvPicPr>
          <p:nvPr/>
        </p:nvPicPr>
        <p:blipFill>
          <a:blip r:embed="rId2"/>
          <a:srcRect/>
          <a:stretch>
            <a:fillRect/>
          </a:stretch>
        </p:blipFill>
        <p:spPr bwMode="auto">
          <a:xfrm>
            <a:off x="4429124" y="285728"/>
            <a:ext cx="3860974" cy="6143620"/>
          </a:xfrm>
          <a:prstGeom prst="rect">
            <a:avLst/>
          </a:prstGeom>
          <a:noFill/>
        </p:spPr>
      </p:pic>
      <p:sp>
        <p:nvSpPr>
          <p:cNvPr id="4" name="Textfeld 3"/>
          <p:cNvSpPr txBox="1"/>
          <p:nvPr/>
        </p:nvSpPr>
        <p:spPr>
          <a:xfrm>
            <a:off x="285720" y="714356"/>
            <a:ext cx="3714776" cy="3231654"/>
          </a:xfrm>
          <a:prstGeom prst="rect">
            <a:avLst/>
          </a:prstGeom>
          <a:noFill/>
        </p:spPr>
        <p:txBody>
          <a:bodyPr wrap="square" rtlCol="0">
            <a:spAutoFit/>
          </a:bodyPr>
          <a:lstStyle/>
          <a:p>
            <a:r>
              <a:rPr lang="de-DE" sz="2400" dirty="0"/>
              <a:t>Every </a:t>
            </a:r>
            <a:r>
              <a:rPr lang="de-DE" sz="2400" dirty="0" err="1"/>
              <a:t>teacher</a:t>
            </a:r>
            <a:r>
              <a:rPr lang="de-DE" sz="2400" dirty="0"/>
              <a:t> </a:t>
            </a:r>
            <a:r>
              <a:rPr lang="de-DE" sz="2400" dirty="0" err="1"/>
              <a:t>brought</a:t>
            </a:r>
            <a:r>
              <a:rPr lang="de-DE" sz="2400" dirty="0"/>
              <a:t> </a:t>
            </a:r>
            <a:r>
              <a:rPr lang="de-DE" sz="2400" dirty="0" err="1"/>
              <a:t>some</a:t>
            </a:r>
            <a:r>
              <a:rPr lang="de-DE" sz="2400" dirty="0"/>
              <a:t> </a:t>
            </a:r>
            <a:r>
              <a:rPr lang="de-DE" sz="2400" dirty="0" err="1"/>
              <a:t>food</a:t>
            </a:r>
            <a:r>
              <a:rPr lang="de-DE" sz="2400" dirty="0"/>
              <a:t> </a:t>
            </a:r>
            <a:r>
              <a:rPr lang="de-DE" sz="2400" dirty="0" err="1"/>
              <a:t>for</a:t>
            </a:r>
            <a:r>
              <a:rPr lang="de-DE" sz="2400" dirty="0"/>
              <a:t> </a:t>
            </a:r>
            <a:r>
              <a:rPr lang="de-DE" sz="2400" dirty="0" err="1"/>
              <a:t>the</a:t>
            </a:r>
            <a:r>
              <a:rPr lang="de-DE" sz="2400" dirty="0"/>
              <a:t> </a:t>
            </a:r>
            <a:r>
              <a:rPr lang="de-DE" sz="2400" dirty="0" err="1"/>
              <a:t>dinner</a:t>
            </a:r>
            <a:r>
              <a:rPr lang="de-DE" sz="2400" dirty="0"/>
              <a:t>. </a:t>
            </a:r>
          </a:p>
          <a:p>
            <a:r>
              <a:rPr lang="de-DE" sz="2400" dirty="0"/>
              <a:t>All </a:t>
            </a:r>
            <a:r>
              <a:rPr lang="de-DE" sz="2400" dirty="0" err="1"/>
              <a:t>the</a:t>
            </a:r>
            <a:r>
              <a:rPr lang="de-DE" sz="2400" dirty="0"/>
              <a:t> </a:t>
            </a:r>
            <a:r>
              <a:rPr lang="de-DE" sz="2400" dirty="0" err="1"/>
              <a:t>teachers</a:t>
            </a:r>
            <a:r>
              <a:rPr lang="de-DE" sz="2400" dirty="0"/>
              <a:t> </a:t>
            </a:r>
            <a:r>
              <a:rPr lang="de-DE" sz="2400" dirty="0" err="1"/>
              <a:t>and</a:t>
            </a:r>
            <a:r>
              <a:rPr lang="de-DE" sz="2400" dirty="0"/>
              <a:t> </a:t>
            </a:r>
            <a:r>
              <a:rPr lang="de-DE" sz="2400" dirty="0" err="1"/>
              <a:t>the</a:t>
            </a:r>
            <a:r>
              <a:rPr lang="de-DE" sz="2400" dirty="0"/>
              <a:t> </a:t>
            </a:r>
            <a:r>
              <a:rPr lang="de-DE" sz="2400" dirty="0" err="1"/>
              <a:t>students</a:t>
            </a:r>
            <a:r>
              <a:rPr lang="de-DE" sz="2400" dirty="0"/>
              <a:t> </a:t>
            </a:r>
            <a:r>
              <a:rPr lang="de-DE" sz="2400" dirty="0" err="1"/>
              <a:t>settle</a:t>
            </a:r>
            <a:r>
              <a:rPr lang="de-DE" sz="2400" dirty="0"/>
              <a:t> down </a:t>
            </a:r>
            <a:r>
              <a:rPr lang="de-DE" sz="2400" dirty="0" err="1"/>
              <a:t>and</a:t>
            </a:r>
            <a:r>
              <a:rPr lang="de-DE" sz="2400" dirty="0"/>
              <a:t> </a:t>
            </a:r>
            <a:r>
              <a:rPr lang="de-DE" sz="2400" dirty="0" err="1"/>
              <a:t>ate</a:t>
            </a:r>
            <a:r>
              <a:rPr lang="de-DE" sz="2400" dirty="0"/>
              <a:t> </a:t>
            </a:r>
            <a:r>
              <a:rPr lang="de-DE" sz="2400" dirty="0" err="1"/>
              <a:t>the</a:t>
            </a:r>
            <a:r>
              <a:rPr lang="de-DE" sz="2400" dirty="0"/>
              <a:t> </a:t>
            </a:r>
            <a:r>
              <a:rPr lang="de-DE" sz="2400" dirty="0" err="1"/>
              <a:t>food</a:t>
            </a:r>
            <a:r>
              <a:rPr lang="de-DE" sz="2400" dirty="0"/>
              <a:t> </a:t>
            </a:r>
            <a:r>
              <a:rPr lang="de-DE" sz="2400" dirty="0" err="1"/>
              <a:t>what</a:t>
            </a:r>
            <a:r>
              <a:rPr lang="de-DE" sz="2400" dirty="0"/>
              <a:t> </a:t>
            </a:r>
            <a:r>
              <a:rPr lang="de-DE" sz="2400" dirty="0" err="1"/>
              <a:t>they</a:t>
            </a:r>
            <a:r>
              <a:rPr lang="de-DE" sz="2400" dirty="0"/>
              <a:t> </a:t>
            </a:r>
            <a:r>
              <a:rPr lang="de-DE" sz="2400" dirty="0" err="1"/>
              <a:t>brought</a:t>
            </a:r>
            <a:r>
              <a:rPr lang="de-DE" sz="2400" dirty="0"/>
              <a:t>. </a:t>
            </a:r>
            <a:r>
              <a:rPr lang="de-DE" sz="2400" dirty="0" err="1"/>
              <a:t>It</a:t>
            </a:r>
            <a:r>
              <a:rPr lang="de-DE" sz="2400" dirty="0"/>
              <a:t> was </a:t>
            </a:r>
            <a:r>
              <a:rPr lang="de-DE" sz="2400" dirty="0" err="1"/>
              <a:t>exiting</a:t>
            </a:r>
            <a:r>
              <a:rPr lang="de-DE" sz="2400" dirty="0"/>
              <a:t> </a:t>
            </a:r>
            <a:r>
              <a:rPr lang="de-DE" sz="2400" dirty="0" err="1"/>
              <a:t>and</a:t>
            </a:r>
            <a:r>
              <a:rPr lang="de-DE" sz="2400" dirty="0"/>
              <a:t> </a:t>
            </a:r>
            <a:r>
              <a:rPr lang="de-DE" sz="2400" dirty="0" err="1"/>
              <a:t>we</a:t>
            </a:r>
            <a:r>
              <a:rPr lang="de-DE" sz="2400" dirty="0"/>
              <a:t> all </a:t>
            </a:r>
            <a:r>
              <a:rPr lang="de-DE" sz="2400" dirty="0" err="1"/>
              <a:t>laugh</a:t>
            </a:r>
            <a:r>
              <a:rPr lang="de-DE" sz="2400" dirty="0"/>
              <a:t>.</a:t>
            </a:r>
          </a:p>
          <a:p>
            <a:r>
              <a:rPr lang="de-DE" dirty="0"/>
              <a:t>  </a:t>
            </a:r>
          </a:p>
          <a:p>
            <a:r>
              <a:rPr lang="de-DE" dirty="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Erasmus Treffen Mai 2023\25.05.23 dinner\8d645211-c242-492a-b13c-06af8a688fb4.jpg"/>
          <p:cNvPicPr>
            <a:picLocks noChangeAspect="1" noChangeArrowheads="1"/>
          </p:cNvPicPr>
          <p:nvPr/>
        </p:nvPicPr>
        <p:blipFill>
          <a:blip r:embed="rId2"/>
          <a:srcRect/>
          <a:stretch>
            <a:fillRect/>
          </a:stretch>
        </p:blipFill>
        <p:spPr bwMode="auto">
          <a:xfrm>
            <a:off x="3857620" y="1285860"/>
            <a:ext cx="4975162" cy="2800958"/>
          </a:xfrm>
          <a:prstGeom prst="rect">
            <a:avLst/>
          </a:prstGeom>
          <a:noFill/>
        </p:spPr>
      </p:pic>
      <p:sp>
        <p:nvSpPr>
          <p:cNvPr id="4" name="Textfeld 3"/>
          <p:cNvSpPr txBox="1"/>
          <p:nvPr/>
        </p:nvSpPr>
        <p:spPr>
          <a:xfrm>
            <a:off x="500034" y="1285860"/>
            <a:ext cx="2643206" cy="4524315"/>
          </a:xfrm>
          <a:prstGeom prst="rect">
            <a:avLst/>
          </a:prstGeom>
          <a:noFill/>
        </p:spPr>
        <p:txBody>
          <a:bodyPr wrap="square" rtlCol="0">
            <a:spAutoFit/>
          </a:bodyPr>
          <a:lstStyle/>
          <a:p>
            <a:r>
              <a:rPr lang="de-DE" sz="2400" dirty="0" err="1"/>
              <a:t>We</a:t>
            </a:r>
            <a:r>
              <a:rPr lang="de-DE" sz="2400" dirty="0"/>
              <a:t> </a:t>
            </a:r>
            <a:r>
              <a:rPr lang="de-DE" sz="2400" dirty="0" err="1"/>
              <a:t>spent</a:t>
            </a:r>
            <a:r>
              <a:rPr lang="de-DE" sz="2400" dirty="0"/>
              <a:t> </a:t>
            </a:r>
            <a:r>
              <a:rPr lang="de-DE" sz="2400" dirty="0" err="1"/>
              <a:t>some</a:t>
            </a:r>
            <a:r>
              <a:rPr lang="de-DE" sz="2400" dirty="0"/>
              <a:t> time </a:t>
            </a:r>
            <a:r>
              <a:rPr lang="de-DE" sz="2400" dirty="0" err="1"/>
              <a:t>together</a:t>
            </a:r>
            <a:r>
              <a:rPr lang="de-DE" sz="2400" dirty="0"/>
              <a:t> </a:t>
            </a:r>
            <a:r>
              <a:rPr lang="de-DE" sz="2400" dirty="0" err="1"/>
              <a:t>without</a:t>
            </a:r>
            <a:r>
              <a:rPr lang="de-DE" sz="2400" dirty="0"/>
              <a:t> </a:t>
            </a:r>
            <a:r>
              <a:rPr lang="de-DE" sz="2400" dirty="0" err="1"/>
              <a:t>the</a:t>
            </a:r>
            <a:r>
              <a:rPr lang="de-DE" sz="2400" dirty="0"/>
              <a:t> </a:t>
            </a:r>
            <a:r>
              <a:rPr lang="de-DE" sz="2400" dirty="0" err="1"/>
              <a:t>teacher</a:t>
            </a:r>
            <a:r>
              <a:rPr lang="de-DE" sz="2400" dirty="0"/>
              <a:t>. </a:t>
            </a:r>
            <a:r>
              <a:rPr lang="de-DE" sz="2400" dirty="0" err="1"/>
              <a:t>And</a:t>
            </a:r>
            <a:r>
              <a:rPr lang="de-DE" sz="2400" dirty="0"/>
              <a:t> </a:t>
            </a:r>
            <a:r>
              <a:rPr lang="de-DE" sz="2400" dirty="0" err="1"/>
              <a:t>we</a:t>
            </a:r>
            <a:r>
              <a:rPr lang="de-DE" sz="2400" dirty="0"/>
              <a:t> </a:t>
            </a:r>
            <a:r>
              <a:rPr lang="de-DE" sz="2400" dirty="0" err="1"/>
              <a:t>had</a:t>
            </a:r>
            <a:r>
              <a:rPr lang="de-DE" sz="2400" dirty="0"/>
              <a:t> a </a:t>
            </a:r>
            <a:r>
              <a:rPr lang="de-DE" sz="2400" dirty="0" err="1"/>
              <a:t>great</a:t>
            </a:r>
            <a:r>
              <a:rPr lang="de-DE" sz="2400" dirty="0"/>
              <a:t> time </a:t>
            </a:r>
            <a:r>
              <a:rPr lang="de-DE" sz="2400" dirty="0" err="1"/>
              <a:t>together</a:t>
            </a:r>
            <a:r>
              <a:rPr lang="de-DE" sz="2400" dirty="0"/>
              <a:t>. </a:t>
            </a:r>
          </a:p>
          <a:p>
            <a:r>
              <a:rPr lang="de-DE" sz="2400" dirty="0" err="1"/>
              <a:t>And</a:t>
            </a:r>
            <a:r>
              <a:rPr lang="de-DE" sz="2400" dirty="0"/>
              <a:t> </a:t>
            </a:r>
            <a:r>
              <a:rPr lang="de-DE" sz="2400" dirty="0" err="1"/>
              <a:t>we</a:t>
            </a:r>
            <a:r>
              <a:rPr lang="de-DE" sz="2400" dirty="0"/>
              <a:t> </a:t>
            </a:r>
            <a:r>
              <a:rPr lang="de-DE" sz="2400" dirty="0" err="1"/>
              <a:t>talked</a:t>
            </a:r>
            <a:r>
              <a:rPr lang="de-DE" sz="2400" dirty="0"/>
              <a:t> </a:t>
            </a:r>
            <a:r>
              <a:rPr lang="de-DE" sz="2400" dirty="0" err="1"/>
              <a:t>about</a:t>
            </a:r>
            <a:r>
              <a:rPr lang="de-DE" sz="2400" dirty="0"/>
              <a:t> all </a:t>
            </a:r>
            <a:r>
              <a:rPr lang="de-DE" sz="2400" dirty="0" err="1"/>
              <a:t>activities</a:t>
            </a:r>
            <a:r>
              <a:rPr lang="de-DE" sz="2400" dirty="0"/>
              <a:t>  in </a:t>
            </a:r>
            <a:r>
              <a:rPr lang="de-DE" sz="2400" dirty="0" err="1"/>
              <a:t>this</a:t>
            </a:r>
            <a:r>
              <a:rPr lang="de-DE" sz="2400" dirty="0"/>
              <a:t> </a:t>
            </a:r>
            <a:r>
              <a:rPr lang="de-DE" sz="2400" dirty="0" err="1"/>
              <a:t>week</a:t>
            </a:r>
            <a:r>
              <a:rPr lang="de-DE" sz="2400" dirty="0"/>
              <a:t>. </a:t>
            </a:r>
            <a:r>
              <a:rPr lang="de-DE" sz="2400" dirty="0" err="1"/>
              <a:t>We</a:t>
            </a:r>
            <a:r>
              <a:rPr lang="de-DE" sz="2400" dirty="0"/>
              <a:t> </a:t>
            </a:r>
            <a:r>
              <a:rPr lang="de-DE" sz="2400" dirty="0" err="1"/>
              <a:t>laught</a:t>
            </a:r>
            <a:r>
              <a:rPr lang="de-DE" sz="2400" dirty="0"/>
              <a:t> a </a:t>
            </a:r>
            <a:r>
              <a:rPr lang="de-DE" sz="2400" dirty="0" err="1"/>
              <a:t>lot</a:t>
            </a:r>
            <a:r>
              <a:rPr lang="de-DE" sz="2400" dirty="0"/>
              <a:t>! </a:t>
            </a:r>
          </a:p>
          <a:p>
            <a:endParaRPr lang="de-DE" sz="2400" dirty="0"/>
          </a:p>
          <a:p>
            <a:endParaRPr lang="de-DE"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0eb3c312-55d5-421b-a243-747627753e14.jpg"/>
          <p:cNvPicPr>
            <a:picLocks noChangeAspect="1"/>
          </p:cNvPicPr>
          <p:nvPr/>
        </p:nvPicPr>
        <p:blipFill>
          <a:blip r:embed="rId2" cstate="print"/>
          <a:stretch>
            <a:fillRect/>
          </a:stretch>
        </p:blipFill>
        <p:spPr>
          <a:xfrm>
            <a:off x="0" y="0"/>
            <a:ext cx="1714480" cy="1285860"/>
          </a:xfrm>
          <a:prstGeom prst="rect">
            <a:avLst/>
          </a:prstGeom>
        </p:spPr>
      </p:pic>
      <p:pic>
        <p:nvPicPr>
          <p:cNvPr id="8" name="Grafik 7" descr="2c6ef9dd-fe79-4088-9dcb-b4558d9a9c30.jpg"/>
          <p:cNvPicPr>
            <a:picLocks noChangeAspect="1"/>
          </p:cNvPicPr>
          <p:nvPr/>
        </p:nvPicPr>
        <p:blipFill>
          <a:blip r:embed="rId3" cstate="print"/>
          <a:stretch>
            <a:fillRect/>
          </a:stretch>
        </p:blipFill>
        <p:spPr>
          <a:xfrm>
            <a:off x="1714481" y="0"/>
            <a:ext cx="1714480" cy="1285860"/>
          </a:xfrm>
          <a:prstGeom prst="rect">
            <a:avLst/>
          </a:prstGeom>
        </p:spPr>
      </p:pic>
      <p:pic>
        <p:nvPicPr>
          <p:cNvPr id="9" name="Grafik 8" descr="03a23a05-af56-4c18-b7d4-1ba716347c2d.jpg"/>
          <p:cNvPicPr>
            <a:picLocks noChangeAspect="1"/>
          </p:cNvPicPr>
          <p:nvPr/>
        </p:nvPicPr>
        <p:blipFill>
          <a:blip r:embed="rId4" cstate="print"/>
          <a:stretch>
            <a:fillRect/>
          </a:stretch>
        </p:blipFill>
        <p:spPr>
          <a:xfrm>
            <a:off x="3428992" y="0"/>
            <a:ext cx="1714480" cy="1285860"/>
          </a:xfrm>
          <a:prstGeom prst="rect">
            <a:avLst/>
          </a:prstGeom>
        </p:spPr>
      </p:pic>
      <p:pic>
        <p:nvPicPr>
          <p:cNvPr id="11" name="Grafik 10" descr="b7f5ef4b-b97b-4c59-854e-1d324c360267.jpg"/>
          <p:cNvPicPr>
            <a:picLocks noChangeAspect="1"/>
          </p:cNvPicPr>
          <p:nvPr/>
        </p:nvPicPr>
        <p:blipFill>
          <a:blip r:embed="rId5" cstate="print"/>
          <a:stretch>
            <a:fillRect/>
          </a:stretch>
        </p:blipFill>
        <p:spPr>
          <a:xfrm>
            <a:off x="0" y="1285860"/>
            <a:ext cx="1857356" cy="2476474"/>
          </a:xfrm>
          <a:prstGeom prst="rect">
            <a:avLst/>
          </a:prstGeom>
        </p:spPr>
      </p:pic>
      <p:pic>
        <p:nvPicPr>
          <p:cNvPr id="12" name="Grafik 11" descr="7899FB7B-5E6F-4EBA-A4DB-60834BC244C3_1_105_c.jpeg"/>
          <p:cNvPicPr>
            <a:picLocks noChangeAspect="1"/>
          </p:cNvPicPr>
          <p:nvPr/>
        </p:nvPicPr>
        <p:blipFill>
          <a:blip r:embed="rId6" cstate="print"/>
          <a:stretch>
            <a:fillRect/>
          </a:stretch>
        </p:blipFill>
        <p:spPr>
          <a:xfrm>
            <a:off x="5086836" y="0"/>
            <a:ext cx="2271246" cy="1279737"/>
          </a:xfrm>
          <a:prstGeom prst="rect">
            <a:avLst/>
          </a:prstGeom>
        </p:spPr>
      </p:pic>
      <p:pic>
        <p:nvPicPr>
          <p:cNvPr id="14" name="Grafik 13" descr="0ca16e9b-8576-4180-8a73-abd6ee2ab6f9.jpg"/>
          <p:cNvPicPr>
            <a:picLocks noChangeAspect="1"/>
          </p:cNvPicPr>
          <p:nvPr/>
        </p:nvPicPr>
        <p:blipFill>
          <a:blip r:embed="rId7" cstate="print"/>
          <a:stretch>
            <a:fillRect/>
          </a:stretch>
        </p:blipFill>
        <p:spPr>
          <a:xfrm>
            <a:off x="7358082" y="0"/>
            <a:ext cx="1785918" cy="1643074"/>
          </a:xfrm>
          <a:prstGeom prst="rect">
            <a:avLst/>
          </a:prstGeom>
        </p:spPr>
      </p:pic>
      <p:pic>
        <p:nvPicPr>
          <p:cNvPr id="18" name="Grafik 17" descr="a1b84e9d-2a1b-4e9d-9528-f47b0c7f3e95.jpg"/>
          <p:cNvPicPr>
            <a:picLocks noChangeAspect="1"/>
          </p:cNvPicPr>
          <p:nvPr/>
        </p:nvPicPr>
        <p:blipFill>
          <a:blip r:embed="rId8" cstate="print"/>
          <a:stretch>
            <a:fillRect/>
          </a:stretch>
        </p:blipFill>
        <p:spPr>
          <a:xfrm>
            <a:off x="1857356" y="1285861"/>
            <a:ext cx="1857388" cy="2476516"/>
          </a:xfrm>
          <a:prstGeom prst="rect">
            <a:avLst/>
          </a:prstGeom>
        </p:spPr>
      </p:pic>
      <p:pic>
        <p:nvPicPr>
          <p:cNvPr id="19" name="Grafik 18" descr="16db182a-aee5-4f95-a499-b9cf0b35fbdb.jpg"/>
          <p:cNvPicPr>
            <a:picLocks noChangeAspect="1"/>
          </p:cNvPicPr>
          <p:nvPr/>
        </p:nvPicPr>
        <p:blipFill>
          <a:blip r:embed="rId9" cstate="print"/>
          <a:stretch>
            <a:fillRect/>
          </a:stretch>
        </p:blipFill>
        <p:spPr>
          <a:xfrm>
            <a:off x="0" y="3714752"/>
            <a:ext cx="2071670" cy="1553753"/>
          </a:xfrm>
          <a:prstGeom prst="rect">
            <a:avLst/>
          </a:prstGeom>
        </p:spPr>
      </p:pic>
      <p:pic>
        <p:nvPicPr>
          <p:cNvPr id="20" name="Grafik 19" descr="44fa3c34-ca57-4e76-a70a-a077016125fa.jpg"/>
          <p:cNvPicPr>
            <a:picLocks noChangeAspect="1"/>
          </p:cNvPicPr>
          <p:nvPr/>
        </p:nvPicPr>
        <p:blipFill>
          <a:blip r:embed="rId10" cstate="print"/>
          <a:stretch>
            <a:fillRect/>
          </a:stretch>
        </p:blipFill>
        <p:spPr>
          <a:xfrm>
            <a:off x="2071670" y="3714752"/>
            <a:ext cx="2071702" cy="1553777"/>
          </a:xfrm>
          <a:prstGeom prst="rect">
            <a:avLst/>
          </a:prstGeom>
        </p:spPr>
      </p:pic>
      <p:pic>
        <p:nvPicPr>
          <p:cNvPr id="22" name="Grafik 21" descr="229b3977-1687-4402-8c03-82b716bb521c.jpg"/>
          <p:cNvPicPr>
            <a:picLocks noChangeAspect="1"/>
          </p:cNvPicPr>
          <p:nvPr/>
        </p:nvPicPr>
        <p:blipFill>
          <a:blip r:embed="rId11" cstate="print"/>
          <a:stretch>
            <a:fillRect/>
          </a:stretch>
        </p:blipFill>
        <p:spPr>
          <a:xfrm>
            <a:off x="3714744" y="1285860"/>
            <a:ext cx="1857388" cy="2476517"/>
          </a:xfrm>
          <a:prstGeom prst="rect">
            <a:avLst/>
          </a:prstGeom>
        </p:spPr>
      </p:pic>
      <p:pic>
        <p:nvPicPr>
          <p:cNvPr id="26" name="Grafik 25" descr="9D542420-ABE6-4F24-8D0A-07A26A07C7EA_1_105_c.jpeg"/>
          <p:cNvPicPr>
            <a:picLocks noChangeAspect="1"/>
          </p:cNvPicPr>
          <p:nvPr/>
        </p:nvPicPr>
        <p:blipFill>
          <a:blip r:embed="rId12" cstate="print"/>
          <a:stretch>
            <a:fillRect/>
          </a:stretch>
        </p:blipFill>
        <p:spPr>
          <a:xfrm>
            <a:off x="5572132" y="1214422"/>
            <a:ext cx="1928826" cy="2571769"/>
          </a:xfrm>
          <a:prstGeom prst="rect">
            <a:avLst/>
          </a:prstGeom>
        </p:spPr>
      </p:pic>
      <p:pic>
        <p:nvPicPr>
          <p:cNvPr id="28" name="Grafik 27" descr="978ec35a-2ad9-434c-94c8-c6a803915710.jpg"/>
          <p:cNvPicPr>
            <a:picLocks noChangeAspect="1"/>
          </p:cNvPicPr>
          <p:nvPr/>
        </p:nvPicPr>
        <p:blipFill>
          <a:blip r:embed="rId13" cstate="print"/>
          <a:stretch>
            <a:fillRect/>
          </a:stretch>
        </p:blipFill>
        <p:spPr>
          <a:xfrm>
            <a:off x="7483066" y="1643050"/>
            <a:ext cx="1660934" cy="2214578"/>
          </a:xfrm>
          <a:prstGeom prst="rect">
            <a:avLst/>
          </a:prstGeom>
        </p:spPr>
      </p:pic>
      <p:pic>
        <p:nvPicPr>
          <p:cNvPr id="29" name="Grafik 28" descr="0C6E5B53-EECB-4255-BE87-9B87D44A0981_1_105_c.jpeg"/>
          <p:cNvPicPr>
            <a:picLocks noChangeAspect="1"/>
          </p:cNvPicPr>
          <p:nvPr/>
        </p:nvPicPr>
        <p:blipFill>
          <a:blip r:embed="rId14" cstate="print"/>
          <a:stretch>
            <a:fillRect/>
          </a:stretch>
        </p:blipFill>
        <p:spPr>
          <a:xfrm>
            <a:off x="0" y="5214951"/>
            <a:ext cx="1357304" cy="1643050"/>
          </a:xfrm>
          <a:prstGeom prst="rect">
            <a:avLst/>
          </a:prstGeom>
        </p:spPr>
      </p:pic>
      <p:pic>
        <p:nvPicPr>
          <p:cNvPr id="30" name="Grafik 29" descr="AB6A8CF4-8234-439D-A111-A45957F6F309_1_105_c.jpeg"/>
          <p:cNvPicPr>
            <a:picLocks noChangeAspect="1"/>
          </p:cNvPicPr>
          <p:nvPr/>
        </p:nvPicPr>
        <p:blipFill>
          <a:blip r:embed="rId15" cstate="print"/>
          <a:stretch>
            <a:fillRect/>
          </a:stretch>
        </p:blipFill>
        <p:spPr>
          <a:xfrm>
            <a:off x="7533925" y="3786190"/>
            <a:ext cx="1610075" cy="3071810"/>
          </a:xfrm>
          <a:prstGeom prst="rect">
            <a:avLst/>
          </a:prstGeom>
        </p:spPr>
      </p:pic>
      <p:pic>
        <p:nvPicPr>
          <p:cNvPr id="31" name="Grafik 30" descr="C619BEE3-19A5-4A43-866D-33DAA0CB8F0C_1_105_c.jpeg"/>
          <p:cNvPicPr>
            <a:picLocks noChangeAspect="1"/>
          </p:cNvPicPr>
          <p:nvPr/>
        </p:nvPicPr>
        <p:blipFill>
          <a:blip r:embed="rId16" cstate="print"/>
          <a:stretch>
            <a:fillRect/>
          </a:stretch>
        </p:blipFill>
        <p:spPr>
          <a:xfrm>
            <a:off x="5786446" y="3786190"/>
            <a:ext cx="1785932" cy="3071810"/>
          </a:xfrm>
          <a:prstGeom prst="rect">
            <a:avLst/>
          </a:prstGeom>
        </p:spPr>
      </p:pic>
      <p:pic>
        <p:nvPicPr>
          <p:cNvPr id="32" name="Grafik 31" descr="F3BAD8DD-EF46-4D2B-A879-E97BE08A5AFB_1_105_c.jpeg"/>
          <p:cNvPicPr>
            <a:picLocks noChangeAspect="1"/>
          </p:cNvPicPr>
          <p:nvPr/>
        </p:nvPicPr>
        <p:blipFill>
          <a:blip r:embed="rId17" cstate="print"/>
          <a:stretch>
            <a:fillRect/>
          </a:stretch>
        </p:blipFill>
        <p:spPr>
          <a:xfrm>
            <a:off x="1357290" y="5250644"/>
            <a:ext cx="2143140" cy="1607355"/>
          </a:xfrm>
          <a:prstGeom prst="rect">
            <a:avLst/>
          </a:prstGeom>
        </p:spPr>
      </p:pic>
      <p:pic>
        <p:nvPicPr>
          <p:cNvPr id="35" name="Grafik 34" descr="a4109dde-a863-4382-a891-2562020c720e.jpg"/>
          <p:cNvPicPr>
            <a:picLocks noChangeAspect="1"/>
          </p:cNvPicPr>
          <p:nvPr/>
        </p:nvPicPr>
        <p:blipFill>
          <a:blip r:embed="rId18" cstate="print"/>
          <a:stretch>
            <a:fillRect/>
          </a:stretch>
        </p:blipFill>
        <p:spPr>
          <a:xfrm>
            <a:off x="3500430" y="5214950"/>
            <a:ext cx="2286016" cy="1643049"/>
          </a:xfrm>
          <a:prstGeom prst="rect">
            <a:avLst/>
          </a:prstGeom>
        </p:spPr>
      </p:pic>
      <p:pic>
        <p:nvPicPr>
          <p:cNvPr id="38" name="Grafik 37" descr="44163357-4f1f-4f04-9964-8f2887379399.jpg"/>
          <p:cNvPicPr>
            <a:picLocks noChangeAspect="1"/>
          </p:cNvPicPr>
          <p:nvPr/>
        </p:nvPicPr>
        <p:blipFill>
          <a:blip r:embed="rId19" cstate="print"/>
          <a:stretch>
            <a:fillRect/>
          </a:stretch>
        </p:blipFill>
        <p:spPr>
          <a:xfrm>
            <a:off x="4071935" y="3749176"/>
            <a:ext cx="1785950" cy="153622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43000"/>
            <a:ext cx="8229600" cy="3571884"/>
          </a:xfrm>
        </p:spPr>
        <p:txBody>
          <a:bodyPr/>
          <a:lstStyle/>
          <a:p>
            <a:pPr algn="ctr"/>
            <a:r>
              <a:rPr lang="en-US" dirty="0"/>
              <a:t>It was a nice week!</a:t>
            </a:r>
            <a:br>
              <a:rPr lang="en-US" dirty="0"/>
            </a:br>
            <a:endParaRPr lang="de-DE" dirty="0"/>
          </a:p>
        </p:txBody>
      </p:sp>
    </p:spTree>
    <p:extLst>
      <p:ext uri="{BB962C8B-B14F-4D97-AF65-F5344CB8AC3E}">
        <p14:creationId xmlns:p14="http://schemas.microsoft.com/office/powerpoint/2010/main" val="355930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p:cNvSpPr>
            <a:spLocks noGrp="1"/>
          </p:cNvSpPr>
          <p:nvPr>
            <p:ph type="title"/>
          </p:nvPr>
        </p:nvSpPr>
        <p:spPr>
          <a:xfrm>
            <a:off x="1428728" y="714356"/>
            <a:ext cx="5214974" cy="877824"/>
          </a:xfrm>
        </p:spPr>
        <p:txBody>
          <a:bodyPr>
            <a:noAutofit/>
          </a:bodyPr>
          <a:lstStyle/>
          <a:p>
            <a:pPr algn="ctr"/>
            <a:r>
              <a:rPr lang="en-US" sz="3600" dirty="0"/>
              <a:t>Tour of the school</a:t>
            </a:r>
            <a:endParaRPr lang="de-DE" sz="3600" dirty="0"/>
          </a:p>
        </p:txBody>
      </p:sp>
      <p:sp>
        <p:nvSpPr>
          <p:cNvPr id="16" name="Textplatzhalter 15"/>
          <p:cNvSpPr>
            <a:spLocks noGrp="1"/>
          </p:cNvSpPr>
          <p:nvPr>
            <p:ph type="body" idx="2"/>
          </p:nvPr>
        </p:nvSpPr>
        <p:spPr>
          <a:xfrm>
            <a:off x="214282" y="2000240"/>
            <a:ext cx="3383280" cy="4617720"/>
          </a:xfrm>
        </p:spPr>
        <p:txBody>
          <a:bodyPr>
            <a:normAutofit/>
          </a:bodyPr>
          <a:lstStyle/>
          <a:p>
            <a:r>
              <a:rPr lang="en-US" sz="2000" dirty="0">
                <a:latin typeface="Arial" pitchFamily="34" charset="0"/>
                <a:cs typeface="Arial" pitchFamily="34" charset="0"/>
              </a:rPr>
              <a:t>After receiving the gifts we got a tour from the German students of the school.</a:t>
            </a:r>
          </a:p>
          <a:p>
            <a:r>
              <a:rPr lang="en-US" sz="2000" dirty="0">
                <a:latin typeface="Arial" pitchFamily="34" charset="0"/>
                <a:cs typeface="Arial" pitchFamily="34" charset="0"/>
              </a:rPr>
              <a:t>The first thing we saw was the therapy room where you can get help with a therapy dog. the room was very cool.</a:t>
            </a:r>
          </a:p>
        </p:txBody>
      </p:sp>
      <p:pic>
        <p:nvPicPr>
          <p:cNvPr id="14" name="Inhaltsplatzhalter 13" descr="b4869758-8928-474b-91b9-c538fc9b18ba.jpg"/>
          <p:cNvPicPr>
            <a:picLocks noGrp="1" noChangeAspect="1"/>
          </p:cNvPicPr>
          <p:nvPr>
            <p:ph sz="half" idx="1"/>
          </p:nvPr>
        </p:nvPicPr>
        <p:blipFill>
          <a:blip r:embed="rId2"/>
          <a:stretch>
            <a:fillRect/>
          </a:stretch>
        </p:blipFill>
        <p:spPr>
          <a:xfrm>
            <a:off x="3786182" y="2000240"/>
            <a:ext cx="5102225" cy="3826669"/>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flipV="1">
            <a:off x="4000496" y="642918"/>
            <a:ext cx="4736280" cy="71438"/>
          </a:xfrm>
        </p:spPr>
        <p:txBody>
          <a:bodyPr>
            <a:normAutofit fontScale="90000"/>
          </a:bodyPr>
          <a:lstStyle/>
          <a:p>
            <a:br>
              <a:rPr lang="en-US" dirty="0"/>
            </a:br>
            <a:br>
              <a:rPr lang="de-DE" dirty="0"/>
            </a:br>
            <a:endParaRPr lang="de-DE" dirty="0"/>
          </a:p>
        </p:txBody>
      </p:sp>
      <p:sp>
        <p:nvSpPr>
          <p:cNvPr id="8" name="Textplatzhalter 7"/>
          <p:cNvSpPr>
            <a:spLocks noGrp="1"/>
          </p:cNvSpPr>
          <p:nvPr>
            <p:ph type="body" idx="2"/>
          </p:nvPr>
        </p:nvSpPr>
        <p:spPr>
          <a:xfrm>
            <a:off x="357158" y="428604"/>
            <a:ext cx="3879024" cy="3485199"/>
          </a:xfrm>
        </p:spPr>
        <p:txBody>
          <a:bodyPr/>
          <a:lstStyle/>
          <a:p>
            <a:r>
              <a:rPr lang="en-US" dirty="0"/>
              <a:t>We showed the Romanian students the school and show the classroom from ms bader und the pc room.</a:t>
            </a:r>
            <a:endParaRPr lang="de-DE" dirty="0"/>
          </a:p>
        </p:txBody>
      </p:sp>
      <p:pic>
        <p:nvPicPr>
          <p:cNvPr id="5" name="Inhaltsplatzhalter 4" descr="37dfe5d4-bcec-4a61-b91e-48fcff3c1670.jpg"/>
          <p:cNvPicPr>
            <a:picLocks noGrp="1" noChangeAspect="1"/>
          </p:cNvPicPr>
          <p:nvPr>
            <p:ph sz="half" idx="1"/>
          </p:nvPr>
        </p:nvPicPr>
        <p:blipFill>
          <a:blip r:embed="rId2" cstate="print"/>
          <a:stretch>
            <a:fillRect/>
          </a:stretch>
        </p:blipFill>
        <p:spPr>
          <a:xfrm>
            <a:off x="4214810" y="3143248"/>
            <a:ext cx="4643470" cy="3482603"/>
          </a:xfrm>
        </p:spPr>
      </p:pic>
      <p:pic>
        <p:nvPicPr>
          <p:cNvPr id="6" name="Inhaltsplatzhalter 5" descr="fb34af6b-c70a-4a9d-96f9-3ca2218a0b1f.jpg"/>
          <p:cNvPicPr>
            <a:picLocks noGrp="1" noChangeAspect="1"/>
          </p:cNvPicPr>
          <p:nvPr>
            <p:ph sz="half" idx="4294967295"/>
          </p:nvPr>
        </p:nvPicPr>
        <p:blipFill>
          <a:blip r:embed="rId3" cstate="print"/>
          <a:stretch>
            <a:fillRect/>
          </a:stretch>
        </p:blipFill>
        <p:spPr>
          <a:xfrm>
            <a:off x="357158" y="1857364"/>
            <a:ext cx="3500430" cy="262532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a:bodyPr>
          <a:lstStyle/>
          <a:p>
            <a:r>
              <a:rPr lang="en-US" dirty="0"/>
              <a:t>Cologne dome</a:t>
            </a:r>
            <a:endParaRPr lang="de-DE" dirty="0"/>
          </a:p>
        </p:txBody>
      </p:sp>
      <p:sp>
        <p:nvSpPr>
          <p:cNvPr id="14" name="Textplatzhalter 13"/>
          <p:cNvSpPr>
            <a:spLocks noGrp="1"/>
          </p:cNvSpPr>
          <p:nvPr>
            <p:ph type="body" idx="2"/>
          </p:nvPr>
        </p:nvSpPr>
        <p:spPr/>
        <p:txBody>
          <a:bodyPr/>
          <a:lstStyle/>
          <a:p>
            <a:r>
              <a:rPr lang="en-US" dirty="0"/>
              <a:t>After they showed us the school we visited Cologne dome. We wanted to climb inside the tower but it was closed so we went to have lunch. After lunch when the tower was open we climbed all the way up.</a:t>
            </a:r>
            <a:endParaRPr lang="de-DE" dirty="0"/>
          </a:p>
        </p:txBody>
      </p:sp>
      <p:pic>
        <p:nvPicPr>
          <p:cNvPr id="16" name="Inhaltsplatzhalter 15" descr="ccb5d6cc-a76b-4fb6-869a-67a89cc23b21.jpg"/>
          <p:cNvPicPr>
            <a:picLocks noGrp="1" noChangeAspect="1"/>
          </p:cNvPicPr>
          <p:nvPr>
            <p:ph sz="half" idx="1"/>
          </p:nvPr>
        </p:nvPicPr>
        <p:blipFill>
          <a:blip r:embed="rId2"/>
          <a:stretch>
            <a:fillRect/>
          </a:stretch>
        </p:blipFill>
        <p:spPr>
          <a:xfrm>
            <a:off x="509190" y="776288"/>
            <a:ext cx="4388644" cy="585152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descr="33589E16-A0DC-4617-A3CC-535445CE1FF7_1_105_c.jpeg"/>
          <p:cNvPicPr>
            <a:picLocks noGrp="1" noChangeAspect="1"/>
          </p:cNvPicPr>
          <p:nvPr>
            <p:ph sz="half" idx="1"/>
          </p:nvPr>
        </p:nvPicPr>
        <p:blipFill>
          <a:blip r:embed="rId2"/>
          <a:stretch>
            <a:fillRect/>
          </a:stretch>
        </p:blipFill>
        <p:spPr>
          <a:xfrm>
            <a:off x="142844" y="2357430"/>
            <a:ext cx="4610104" cy="3457578"/>
          </a:xfrm>
        </p:spPr>
      </p:pic>
      <p:pic>
        <p:nvPicPr>
          <p:cNvPr id="12" name="Inhaltsplatzhalter 11" descr="be403ad2-6924-49f3-9bb4-9e569fdfafbf.jpg"/>
          <p:cNvPicPr>
            <a:picLocks noGrp="1" noChangeAspect="1"/>
          </p:cNvPicPr>
          <p:nvPr>
            <p:ph sz="half" idx="2"/>
          </p:nvPr>
        </p:nvPicPr>
        <p:blipFill>
          <a:blip r:embed="rId3"/>
          <a:stretch>
            <a:fillRect/>
          </a:stretch>
        </p:blipFill>
        <p:spPr>
          <a:xfrm>
            <a:off x="5000628" y="1714488"/>
            <a:ext cx="3673702" cy="489827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43000"/>
            <a:ext cx="8229600" cy="3571884"/>
          </a:xfrm>
        </p:spPr>
        <p:txBody>
          <a:bodyPr/>
          <a:lstStyle/>
          <a:p>
            <a:pPr algn="ctr"/>
            <a:r>
              <a:rPr lang="en-US" dirty="0"/>
              <a:t>It was a nice first day!</a:t>
            </a:r>
            <a:br>
              <a:rPr lang="en-US" dirty="0"/>
            </a:br>
            <a:endParaRPr lang="de-DE" dirty="0"/>
          </a:p>
        </p:txBody>
      </p:sp>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F3C89DE4A149B49B098AF396FEB1969" ma:contentTypeVersion="14" ma:contentTypeDescription="Ein neues Dokument erstellen." ma:contentTypeScope="" ma:versionID="8626bc3f6dcf15fdd1653fc75cca24d0">
  <xsd:schema xmlns:xsd="http://www.w3.org/2001/XMLSchema" xmlns:xs="http://www.w3.org/2001/XMLSchema" xmlns:p="http://schemas.microsoft.com/office/2006/metadata/properties" xmlns:ns2="1e2e507d-13c8-44d5-a182-8841e9b9b1f5" xmlns:ns3="cae66476-2ca0-45d2-9617-f3f8c2b98726" targetNamespace="http://schemas.microsoft.com/office/2006/metadata/properties" ma:root="true" ma:fieldsID="4c3788acd3ef412ec61b7d2598abed05" ns2:_="" ns3:_="">
    <xsd:import namespace="1e2e507d-13c8-44d5-a182-8841e9b9b1f5"/>
    <xsd:import namespace="cae66476-2ca0-45d2-9617-f3f8c2b987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2e507d-13c8-44d5-a182-8841e9b9b1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1c1a3ff8-62a8-487f-a730-e98623db86e2"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e66476-2ca0-45d2-9617-f3f8c2b9872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07d7fc4-cd26-4fff-8fdf-5b6a1667e651}" ma:internalName="TaxCatchAll" ma:showField="CatchAllData" ma:web="cae66476-2ca0-45d2-9617-f3f8c2b9872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7A0C56-61F0-461D-9BFB-15765377AEBB}"/>
</file>

<file path=customXml/itemProps2.xml><?xml version="1.0" encoding="utf-8"?>
<ds:datastoreItem xmlns:ds="http://schemas.openxmlformats.org/officeDocument/2006/customXml" ds:itemID="{82F83427-407C-4E6F-862A-7FA8EFAAA21E}"/>
</file>

<file path=docProps/app.xml><?xml version="1.0" encoding="utf-8"?>
<Properties xmlns="http://schemas.openxmlformats.org/officeDocument/2006/extended-properties" xmlns:vt="http://schemas.openxmlformats.org/officeDocument/2006/docPropsVTypes">
  <TotalTime>0</TotalTime>
  <Words>773</Words>
  <Application>Microsoft Macintosh PowerPoint</Application>
  <PresentationFormat>Bildschirmpräsentation (4:3)</PresentationFormat>
  <Paragraphs>81</Paragraphs>
  <Slides>49</Slides>
  <Notes>0</Notes>
  <HiddenSlides>0</HiddenSlides>
  <MMClips>0</MMClips>
  <ScaleCrop>false</ScaleCrop>
  <HeadingPairs>
    <vt:vector size="6" baseType="variant">
      <vt:variant>
        <vt:lpstr>Verwendete Schriftarten</vt:lpstr>
      </vt:variant>
      <vt:variant>
        <vt:i4>21</vt:i4>
      </vt:variant>
      <vt:variant>
        <vt:lpstr>Design</vt:lpstr>
      </vt:variant>
      <vt:variant>
        <vt:i4>1</vt:i4>
      </vt:variant>
      <vt:variant>
        <vt:lpstr>Folientitel</vt:lpstr>
      </vt:variant>
      <vt:variant>
        <vt:i4>49</vt:i4>
      </vt:variant>
    </vt:vector>
  </HeadingPairs>
  <TitlesOfParts>
    <vt:vector size="71" baseType="lpstr">
      <vt:lpstr>18thCentury</vt:lpstr>
      <vt:lpstr>A Yummy Apology</vt:lpstr>
      <vt:lpstr>AcmeFont</vt:lpstr>
      <vt:lpstr>Alfredo</vt:lpstr>
      <vt:lpstr>Alien Encounters</vt:lpstr>
      <vt:lpstr>Almonte Snow</vt:lpstr>
      <vt:lpstr>Almonte Woodgrain</vt:lpstr>
      <vt:lpstr>Arial</vt:lpstr>
      <vt:lpstr>Arial Black</vt:lpstr>
      <vt:lpstr>Autumn</vt:lpstr>
      <vt:lpstr>Bobcat</vt:lpstr>
      <vt:lpstr>Bookworm</vt:lpstr>
      <vt:lpstr>Brussels</vt:lpstr>
      <vt:lpstr>Calibri</vt:lpstr>
      <vt:lpstr>Calvin</vt:lpstr>
      <vt:lpstr>Chinyen</vt:lpstr>
      <vt:lpstr>Corporate</vt:lpstr>
      <vt:lpstr>Cracked Johnnie</vt:lpstr>
      <vt:lpstr>Gazzarelli</vt:lpstr>
      <vt:lpstr>Tafelschrift L-Linien</vt:lpstr>
      <vt:lpstr>Year supply of fairy cakes</vt:lpstr>
      <vt:lpstr>Larissa-Design</vt:lpstr>
      <vt:lpstr>Arrivel day, Sunday 21.05.23</vt:lpstr>
      <vt:lpstr>Dinner together at viet-village finally in Cologne</vt:lpstr>
      <vt:lpstr>Monday 22.05.2023 The First Day</vt:lpstr>
      <vt:lpstr>Seeing each other after a long time</vt:lpstr>
      <vt:lpstr>Tour of the school</vt:lpstr>
      <vt:lpstr>  </vt:lpstr>
      <vt:lpstr>Cologne dome</vt:lpstr>
      <vt:lpstr>PowerPoint-Präsentation</vt:lpstr>
      <vt:lpstr>It was a nice first day! </vt:lpstr>
      <vt:lpstr>Tuesday  Cooking together!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Tuesday At the Museum</vt:lpstr>
      <vt:lpstr>First time in the sport museum.</vt:lpstr>
      <vt:lpstr>This bald guy showed us everything</vt:lpstr>
      <vt:lpstr>We had lots of fun there</vt:lpstr>
      <vt:lpstr>PowerPoint-Präsentation</vt:lpstr>
      <vt:lpstr>Wednesday</vt:lpstr>
      <vt:lpstr>We started on Wednesday with getting a box with a mission. </vt:lpstr>
      <vt:lpstr>We needed to find out what happened with this lake.</vt:lpstr>
      <vt:lpstr>We had much ideas and a lot of fun, but still we didnt knew what happened</vt:lpstr>
      <vt:lpstr>We were at a statue and got more and more hints and continued.</vt:lpstr>
      <vt:lpstr>The lake is maybe poisoned.</vt:lpstr>
      <vt:lpstr>We found out that the lake is poisoned.</vt:lpstr>
      <vt:lpstr>We descovered that a women poisoned the lake at the wedding.</vt:lpstr>
      <vt:lpstr>Thursday 25.05.2023 Battle the teacher</vt:lpstr>
      <vt:lpstr>PowerPoint-Präsentation</vt:lpstr>
      <vt:lpstr>PowerPoint-Präsentation</vt:lpstr>
      <vt:lpstr>At this station we had to play Double.</vt:lpstr>
      <vt:lpstr>On the 3. station we played the Frisbee Golf Game. </vt:lpstr>
      <vt:lpstr>At 4. we played Turning Plans. </vt:lpstr>
      <vt:lpstr>At the 5. game we played Goal  Wall Shooting. </vt:lpstr>
      <vt:lpstr>At the 6. game we played  Ping, Ping, Pong.</vt:lpstr>
      <vt:lpstr>At the 7. game we played Bottle Flip</vt:lpstr>
      <vt:lpstr>At the 8. game we played Team 4 To Win. </vt:lpstr>
      <vt:lpstr>At the 9. game we played Rollerboard-Curling. </vt:lpstr>
      <vt:lpstr>At the 10. game we played Target Hit.</vt:lpstr>
      <vt:lpstr>At the end we played Dodge Ball, the students against the teachers.</vt:lpstr>
      <vt:lpstr>Winner –the students</vt:lpstr>
      <vt:lpstr> Dinner at School   </vt:lpstr>
      <vt:lpstr>PowerPoint-Präsentation</vt:lpstr>
      <vt:lpstr>PowerPoint-Präsentation</vt:lpstr>
      <vt:lpstr>PowerPoint-Präsentation</vt:lpstr>
      <vt:lpstr>It was a nice week! </vt:lpstr>
    </vt:vector>
  </TitlesOfParts>
  <Company>Orgname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Arrivel day, Sunday 21.05.23</dc:title>
  <dc:creator>U. Bongard</dc:creator>
  <cp:lastModifiedBy>Uwe Bongard</cp:lastModifiedBy>
  <cp:revision>6</cp:revision>
  <dcterms:created xsi:type="dcterms:W3CDTF">2023-05-26T08:21:33Z</dcterms:created>
  <dcterms:modified xsi:type="dcterms:W3CDTF">2023-05-26T11:16:15Z</dcterms:modified>
</cp:coreProperties>
</file>